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aabbad5e8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02395562d42e5"/>
  </p:sldMasterIdLst>
  <p:sldIdLst>
    <p:sldId xmlns:r="http://schemas.openxmlformats.org/officeDocument/2006/relationships" id="256" r:id="Re21bb9581c6449d9"/>
    <p:sldId xmlns:r="http://schemas.openxmlformats.org/officeDocument/2006/relationships" id="257" r:id="Rf79a6b90c5484763"/>
    <p:sldId xmlns:r="http://schemas.openxmlformats.org/officeDocument/2006/relationships" id="258" r:id="Rd5c14831021c43d6"/>
    <p:sldId xmlns:r="http://schemas.openxmlformats.org/officeDocument/2006/relationships" id="259" r:id="R966bb52d1ed148c2"/>
    <p:sldId xmlns:r="http://schemas.openxmlformats.org/officeDocument/2006/relationships" id="260" r:id="Rc9eb17447c594b41"/>
    <p:sldId xmlns:r="http://schemas.openxmlformats.org/officeDocument/2006/relationships" id="261" r:id="R95eaef87b3754bdc"/>
    <p:sldId xmlns:r="http://schemas.openxmlformats.org/officeDocument/2006/relationships" id="262" r:id="R21e26a28a7da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02395562d42e5" /><Relationship Type="http://schemas.openxmlformats.org/officeDocument/2006/relationships/slide" Target="/ppt/slides/slide1.xml" Id="Re21bb9581c6449d9" /><Relationship Type="http://schemas.openxmlformats.org/officeDocument/2006/relationships/slide" Target="/ppt/slides/slide2.xml" Id="Rf79a6b90c5484763" /><Relationship Type="http://schemas.openxmlformats.org/officeDocument/2006/relationships/slide" Target="/ppt/slides/slide3.xml" Id="Rd5c14831021c43d6" /><Relationship Type="http://schemas.openxmlformats.org/officeDocument/2006/relationships/slide" Target="/ppt/slides/slide4.xml" Id="R966bb52d1ed148c2" /><Relationship Type="http://schemas.openxmlformats.org/officeDocument/2006/relationships/slide" Target="/ppt/slides/slide5.xml" Id="Rc9eb17447c594b41" /><Relationship Type="http://schemas.openxmlformats.org/officeDocument/2006/relationships/slide" Target="/ppt/slides/slide6.xml" Id="R95eaef87b3754bdc" /><Relationship Type="http://schemas.openxmlformats.org/officeDocument/2006/relationships/slide" Target="/ppt/slides/slide7.xml" Id="R21e26a28a7da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e4d898971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6334c30c4661" /><Relationship Type="http://schemas.openxmlformats.org/officeDocument/2006/relationships/theme" Target="/ppt/slideMasters/theme/theme1.xml" Id="R6afb18df2688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96334c30c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5b436d4a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ed285840e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af4ef988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c3e45f28a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3578d751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b363ef958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5de13a19c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GRATITUDE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GRATITUDE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10 798 589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216 857 016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217 530 623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CASPER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CASPER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