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576c32e2bcf477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3dfb25983f940e9"/>
  </p:sldMasterIdLst>
  <p:sldIdLst>
    <p:sldId xmlns:r="http://schemas.openxmlformats.org/officeDocument/2006/relationships" id="256" r:id="R6008795362fc4eb2"/>
    <p:sldId xmlns:r="http://schemas.openxmlformats.org/officeDocument/2006/relationships" id="257" r:id="Rfddc524afe5746f4"/>
    <p:sldId xmlns:r="http://schemas.openxmlformats.org/officeDocument/2006/relationships" id="258" r:id="R4c428e5ae9264f71"/>
    <p:sldId xmlns:r="http://schemas.openxmlformats.org/officeDocument/2006/relationships" id="259" r:id="R78a8fcfbebf943bc"/>
    <p:sldId xmlns:r="http://schemas.openxmlformats.org/officeDocument/2006/relationships" id="260" r:id="R9b223ece6a814943"/>
    <p:sldId xmlns:r="http://schemas.openxmlformats.org/officeDocument/2006/relationships" id="261" r:id="R9a2119896df34327"/>
    <p:sldId xmlns:r="http://schemas.openxmlformats.org/officeDocument/2006/relationships" id="262" r:id="R5f5320bb2225431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dfb25983f940e9" /><Relationship Type="http://schemas.openxmlformats.org/officeDocument/2006/relationships/slide" Target="/ppt/slides/slide1.xml" Id="R6008795362fc4eb2" /><Relationship Type="http://schemas.openxmlformats.org/officeDocument/2006/relationships/slide" Target="/ppt/slides/slide2.xml" Id="Rfddc524afe5746f4" /><Relationship Type="http://schemas.openxmlformats.org/officeDocument/2006/relationships/slide" Target="/ppt/slides/slide3.xml" Id="R4c428e5ae9264f71" /><Relationship Type="http://schemas.openxmlformats.org/officeDocument/2006/relationships/slide" Target="/ppt/slides/slide4.xml" Id="R78a8fcfbebf943bc" /><Relationship Type="http://schemas.openxmlformats.org/officeDocument/2006/relationships/slide" Target="/ppt/slides/slide5.xml" Id="R9b223ece6a814943" /><Relationship Type="http://schemas.openxmlformats.org/officeDocument/2006/relationships/slide" Target="/ppt/slides/slide6.xml" Id="R9a2119896df34327" /><Relationship Type="http://schemas.openxmlformats.org/officeDocument/2006/relationships/slide" Target="/ppt/slides/slide7.xml" Id="R5f5320bb2225431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4d9fc1716d4e9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3b9bd4639945dc" /><Relationship Type="http://schemas.openxmlformats.org/officeDocument/2006/relationships/theme" Target="/ppt/slideMasters/theme/theme1.xml" Id="Rbe3ba3ce50b94d6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43b9bd4639945d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97ec8b6a0a4e3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c3cf8884a84ca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09806547f7446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44cb274c3f43b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23bbf0a57f430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2d079032a04b6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a56fca2f6841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MÅNEBAKKEN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MÅNEBAKKEN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MÅNEBAKKEN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MÅNEBAKKEN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MÅNEBAKKEN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MÅNEBAKKEN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−842 219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71 950 454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747 699 142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752 328 273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MÅNEBAKKEN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STENSRUD SIGNE A KLEPPA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STENSRUD SIGNE A KLEPPA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MÅNEBAKKEN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Domkirkeplassen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989 124 641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MÅNEBAKKEN AS</a:t>
            </a:r>
          </a:p>
        </p:txBody>
      </p:sp>
    </p:spTree>
  </p:cSld>
  <p:clrMapOvr>
    <a:masterClrMapping xmlns:a="http://schemas.openxmlformats.org/drawingml/2006/main"/>
  </p:clrMapOvr>
</p:sld>
</file>