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1518415aec4e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0af2659ca843e9"/>
  </p:sldMasterIdLst>
  <p:sldIdLst>
    <p:sldId xmlns:r="http://schemas.openxmlformats.org/officeDocument/2006/relationships" id="256" r:id="Rdc38b1650689400e"/>
    <p:sldId xmlns:r="http://schemas.openxmlformats.org/officeDocument/2006/relationships" id="257" r:id="R5b8050d127bb430a"/>
    <p:sldId xmlns:r="http://schemas.openxmlformats.org/officeDocument/2006/relationships" id="258" r:id="Rc5b32717b39f4f7e"/>
    <p:sldId xmlns:r="http://schemas.openxmlformats.org/officeDocument/2006/relationships" id="259" r:id="R6191da8450dc419a"/>
    <p:sldId xmlns:r="http://schemas.openxmlformats.org/officeDocument/2006/relationships" id="260" r:id="Rc03b2066f0444b82"/>
    <p:sldId xmlns:r="http://schemas.openxmlformats.org/officeDocument/2006/relationships" id="261" r:id="Ra7187fef80ac4529"/>
    <p:sldId xmlns:r="http://schemas.openxmlformats.org/officeDocument/2006/relationships" id="262" r:id="R34008b39222446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af2659ca843e9" /><Relationship Type="http://schemas.openxmlformats.org/officeDocument/2006/relationships/slide" Target="/ppt/slides/slide1.xml" Id="Rdc38b1650689400e" /><Relationship Type="http://schemas.openxmlformats.org/officeDocument/2006/relationships/slide" Target="/ppt/slides/slide2.xml" Id="R5b8050d127bb430a" /><Relationship Type="http://schemas.openxmlformats.org/officeDocument/2006/relationships/slide" Target="/ppt/slides/slide3.xml" Id="Rc5b32717b39f4f7e" /><Relationship Type="http://schemas.openxmlformats.org/officeDocument/2006/relationships/slide" Target="/ppt/slides/slide4.xml" Id="R6191da8450dc419a" /><Relationship Type="http://schemas.openxmlformats.org/officeDocument/2006/relationships/slide" Target="/ppt/slides/slide5.xml" Id="Rc03b2066f0444b82" /><Relationship Type="http://schemas.openxmlformats.org/officeDocument/2006/relationships/slide" Target="/ppt/slides/slide6.xml" Id="Ra7187fef80ac4529" /><Relationship Type="http://schemas.openxmlformats.org/officeDocument/2006/relationships/slide" Target="/ppt/slides/slide7.xml" Id="R34008b39222446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f6856a4484a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0bce23c234953" /><Relationship Type="http://schemas.openxmlformats.org/officeDocument/2006/relationships/theme" Target="/ppt/slideMasters/theme/theme1.xml" Id="R203e8187fac24d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d0bce23c2349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253f0c4f84f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b978e1e9f4d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7d90bbe204e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d393f49454f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d5655e8e84f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0430e58be4f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2c19db1304d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 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94 595 228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420 057 463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421 194 801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KRISTIAN F K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KRISTIAN F 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