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c7abb5d7d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f8f9b8eb641fb"/>
  </p:sldMasterIdLst>
  <p:sldIdLst>
    <p:sldId xmlns:r="http://schemas.openxmlformats.org/officeDocument/2006/relationships" id="256" r:id="R1b8ad661f64643b9"/>
    <p:sldId xmlns:r="http://schemas.openxmlformats.org/officeDocument/2006/relationships" id="257" r:id="Ra16d50b1faf94715"/>
    <p:sldId xmlns:r="http://schemas.openxmlformats.org/officeDocument/2006/relationships" id="258" r:id="R36b3edea2cbc4b9f"/>
    <p:sldId xmlns:r="http://schemas.openxmlformats.org/officeDocument/2006/relationships" id="259" r:id="R5d53451a89e44186"/>
    <p:sldId xmlns:r="http://schemas.openxmlformats.org/officeDocument/2006/relationships" id="260" r:id="Ra3adb0df3eb54a06"/>
    <p:sldId xmlns:r="http://schemas.openxmlformats.org/officeDocument/2006/relationships" id="261" r:id="Re785174de8f14509"/>
    <p:sldId xmlns:r="http://schemas.openxmlformats.org/officeDocument/2006/relationships" id="262" r:id="R43753c8fce08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f8f9b8eb641fb" /><Relationship Type="http://schemas.openxmlformats.org/officeDocument/2006/relationships/slide" Target="/ppt/slides/slide1.xml" Id="R1b8ad661f64643b9" /><Relationship Type="http://schemas.openxmlformats.org/officeDocument/2006/relationships/slide" Target="/ppt/slides/slide2.xml" Id="Ra16d50b1faf94715" /><Relationship Type="http://schemas.openxmlformats.org/officeDocument/2006/relationships/slide" Target="/ppt/slides/slide3.xml" Id="R36b3edea2cbc4b9f" /><Relationship Type="http://schemas.openxmlformats.org/officeDocument/2006/relationships/slide" Target="/ppt/slides/slide4.xml" Id="R5d53451a89e44186" /><Relationship Type="http://schemas.openxmlformats.org/officeDocument/2006/relationships/slide" Target="/ppt/slides/slide5.xml" Id="Ra3adb0df3eb54a06" /><Relationship Type="http://schemas.openxmlformats.org/officeDocument/2006/relationships/slide" Target="/ppt/slides/slide6.xml" Id="Re785174de8f14509" /><Relationship Type="http://schemas.openxmlformats.org/officeDocument/2006/relationships/slide" Target="/ppt/slides/slide7.xml" Id="R43753c8fce08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b52a0737f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816a495894fe3" /><Relationship Type="http://schemas.openxmlformats.org/officeDocument/2006/relationships/theme" Target="/ppt/slideMasters/theme/theme1.xml" Id="R5c335db5c5e9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816a49589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29bd69c3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81fde7581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58600e52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adf76086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a5d29f2b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8174e941f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51e55731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