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8337b5bd7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35dc09ece4fcc"/>
  </p:sldMasterIdLst>
  <p:sldIdLst>
    <p:sldId xmlns:r="http://schemas.openxmlformats.org/officeDocument/2006/relationships" id="256" r:id="R1d29d67b97914b77"/>
    <p:sldId xmlns:r="http://schemas.openxmlformats.org/officeDocument/2006/relationships" id="257" r:id="R712f92f3d0d34e06"/>
    <p:sldId xmlns:r="http://schemas.openxmlformats.org/officeDocument/2006/relationships" id="258" r:id="Re8ee6478c0244e62"/>
    <p:sldId xmlns:r="http://schemas.openxmlformats.org/officeDocument/2006/relationships" id="259" r:id="R6128425de5be4020"/>
    <p:sldId xmlns:r="http://schemas.openxmlformats.org/officeDocument/2006/relationships" id="260" r:id="R3107d22a3ed34965"/>
    <p:sldId xmlns:r="http://schemas.openxmlformats.org/officeDocument/2006/relationships" id="261" r:id="R37ea0eb5a3e04dbc"/>
    <p:sldId xmlns:r="http://schemas.openxmlformats.org/officeDocument/2006/relationships" id="262" r:id="R5b9319ae4021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35dc09ece4fcc" /><Relationship Type="http://schemas.openxmlformats.org/officeDocument/2006/relationships/slide" Target="/ppt/slides/slide1.xml" Id="R1d29d67b97914b77" /><Relationship Type="http://schemas.openxmlformats.org/officeDocument/2006/relationships/slide" Target="/ppt/slides/slide2.xml" Id="R712f92f3d0d34e06" /><Relationship Type="http://schemas.openxmlformats.org/officeDocument/2006/relationships/slide" Target="/ppt/slides/slide3.xml" Id="Re8ee6478c0244e62" /><Relationship Type="http://schemas.openxmlformats.org/officeDocument/2006/relationships/slide" Target="/ppt/slides/slide4.xml" Id="R6128425de5be4020" /><Relationship Type="http://schemas.openxmlformats.org/officeDocument/2006/relationships/slide" Target="/ppt/slides/slide5.xml" Id="R3107d22a3ed34965" /><Relationship Type="http://schemas.openxmlformats.org/officeDocument/2006/relationships/slide" Target="/ppt/slides/slide6.xml" Id="R37ea0eb5a3e04dbc" /><Relationship Type="http://schemas.openxmlformats.org/officeDocument/2006/relationships/slide" Target="/ppt/slides/slide7.xml" Id="R5b9319ae4021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ed3c8dfb9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fd1bcd9b441e" /><Relationship Type="http://schemas.openxmlformats.org/officeDocument/2006/relationships/theme" Target="/ppt/slideMasters/theme/theme1.xml" Id="Ra64b49cc1156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dfd1bcd9b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0dde931c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99deb2af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e533d8e242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7615993cf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6d5cc5f09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0c39b5df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043019a0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HOFTUN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HOFTUN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39 551 600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49 523 236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HOFTUN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989 126 547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