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4090bcccc3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2044ce59e4018"/>
  </p:sldMasterIdLst>
  <p:sldIdLst>
    <p:sldId xmlns:r="http://schemas.openxmlformats.org/officeDocument/2006/relationships" id="256" r:id="Ra6a19c3faf4e4ab9"/>
    <p:sldId xmlns:r="http://schemas.openxmlformats.org/officeDocument/2006/relationships" id="257" r:id="R4f2ea5abdfce4022"/>
    <p:sldId xmlns:r="http://schemas.openxmlformats.org/officeDocument/2006/relationships" id="258" r:id="Rc70caeadbd134c9f"/>
    <p:sldId xmlns:r="http://schemas.openxmlformats.org/officeDocument/2006/relationships" id="259" r:id="R62a6c5e2f8df4df8"/>
    <p:sldId xmlns:r="http://schemas.openxmlformats.org/officeDocument/2006/relationships" id="260" r:id="R8f4b223a346d403c"/>
    <p:sldId xmlns:r="http://schemas.openxmlformats.org/officeDocument/2006/relationships" id="261" r:id="Rcb86203ea65f4b26"/>
    <p:sldId xmlns:r="http://schemas.openxmlformats.org/officeDocument/2006/relationships" id="262" r:id="R87c4b53e5d7a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2044ce59e4018" /><Relationship Type="http://schemas.openxmlformats.org/officeDocument/2006/relationships/slide" Target="/ppt/slides/slide1.xml" Id="Ra6a19c3faf4e4ab9" /><Relationship Type="http://schemas.openxmlformats.org/officeDocument/2006/relationships/slide" Target="/ppt/slides/slide2.xml" Id="R4f2ea5abdfce4022" /><Relationship Type="http://schemas.openxmlformats.org/officeDocument/2006/relationships/slide" Target="/ppt/slides/slide3.xml" Id="Rc70caeadbd134c9f" /><Relationship Type="http://schemas.openxmlformats.org/officeDocument/2006/relationships/slide" Target="/ppt/slides/slide4.xml" Id="R62a6c5e2f8df4df8" /><Relationship Type="http://schemas.openxmlformats.org/officeDocument/2006/relationships/slide" Target="/ppt/slides/slide5.xml" Id="R8f4b223a346d403c" /><Relationship Type="http://schemas.openxmlformats.org/officeDocument/2006/relationships/slide" Target="/ppt/slides/slide6.xml" Id="Rcb86203ea65f4b26" /><Relationship Type="http://schemas.openxmlformats.org/officeDocument/2006/relationships/slide" Target="/ppt/slides/slide7.xml" Id="R87c4b53e5d7a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e4561f987145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0cae116ae4566" /><Relationship Type="http://schemas.openxmlformats.org/officeDocument/2006/relationships/theme" Target="/ppt/slideMasters/theme/theme1.xml" Id="Rb51efa4455d444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30cae116ae45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cde67ee8d45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576659d8e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b0d3c3aab45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d2ab0895d40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45e4690bb4e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32953ad4e4c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2b33207574b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CHINMA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CHINMA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6 559 069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3 211 292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2 847 733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25 093 445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28 005 762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GUNDEGJERDE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MARIE GUNDEGJERDE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MARIANN GUNDEGJERDE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 MARIE GUNDEGJERDE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KÅRE GUNDEGJERDE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5. etasje, Grundingen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00 39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jkg@chinma.no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989 126 733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CHINMA HOLDING AS</a:t>
            </a:r>
          </a:p>
        </p:txBody>
      </p:sp>
    </p:spTree>
  </p:cSld>
  <p:clrMapOvr>
    <a:masterClrMapping xmlns:a="http://schemas.openxmlformats.org/drawingml/2006/main"/>
  </p:clrMapOvr>
</p:sld>
</file>