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99844fd5c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493f9264f48ad"/>
  </p:sldMasterIdLst>
  <p:sldIdLst>
    <p:sldId xmlns:r="http://schemas.openxmlformats.org/officeDocument/2006/relationships" id="256" r:id="R9851ca2e40e444b8"/>
    <p:sldId xmlns:r="http://schemas.openxmlformats.org/officeDocument/2006/relationships" id="257" r:id="Rdd5443a8521b4a52"/>
    <p:sldId xmlns:r="http://schemas.openxmlformats.org/officeDocument/2006/relationships" id="258" r:id="R860840659d6a4159"/>
    <p:sldId xmlns:r="http://schemas.openxmlformats.org/officeDocument/2006/relationships" id="259" r:id="R71ba6f76bae14afc"/>
    <p:sldId xmlns:r="http://schemas.openxmlformats.org/officeDocument/2006/relationships" id="260" r:id="Ra43a10c35a0f4586"/>
    <p:sldId xmlns:r="http://schemas.openxmlformats.org/officeDocument/2006/relationships" id="261" r:id="Rb49306a4d4404d2b"/>
    <p:sldId xmlns:r="http://schemas.openxmlformats.org/officeDocument/2006/relationships" id="262" r:id="Rc12531e66676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493f9264f48ad" /><Relationship Type="http://schemas.openxmlformats.org/officeDocument/2006/relationships/slide" Target="/ppt/slides/slide1.xml" Id="R9851ca2e40e444b8" /><Relationship Type="http://schemas.openxmlformats.org/officeDocument/2006/relationships/slide" Target="/ppt/slides/slide2.xml" Id="Rdd5443a8521b4a52" /><Relationship Type="http://schemas.openxmlformats.org/officeDocument/2006/relationships/slide" Target="/ppt/slides/slide3.xml" Id="R860840659d6a4159" /><Relationship Type="http://schemas.openxmlformats.org/officeDocument/2006/relationships/slide" Target="/ppt/slides/slide4.xml" Id="R71ba6f76bae14afc" /><Relationship Type="http://schemas.openxmlformats.org/officeDocument/2006/relationships/slide" Target="/ppt/slides/slide5.xml" Id="Ra43a10c35a0f4586" /><Relationship Type="http://schemas.openxmlformats.org/officeDocument/2006/relationships/slide" Target="/ppt/slides/slide6.xml" Id="Rb49306a4d4404d2b" /><Relationship Type="http://schemas.openxmlformats.org/officeDocument/2006/relationships/slide" Target="/ppt/slides/slide7.xml" Id="Rc12531e66676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b7f511fc6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9bf0c17e48f0" /><Relationship Type="http://schemas.openxmlformats.org/officeDocument/2006/relationships/theme" Target="/ppt/slideMasters/theme/theme1.xml" Id="Re787cb43f6ce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3e9bf0c17e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fd35872c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175b0135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65240070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221493b6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319869c8248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de4ae58dd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9a818599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SPT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14 566 607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PER THORESEN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73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989 127 837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SPT HOLDING AS</a:t>
            </a:r>
          </a:p>
        </p:txBody>
      </p:sp>
    </p:spTree>
  </p:cSld>
  <p:clrMapOvr>
    <a:masterClrMapping xmlns:a="http://schemas.openxmlformats.org/drawingml/2006/main"/>
  </p:clrMapOvr>
</p:sld>
</file>