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673bf79ec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865c2f6b74a67"/>
  </p:sldMasterIdLst>
  <p:sldIdLst>
    <p:sldId xmlns:r="http://schemas.openxmlformats.org/officeDocument/2006/relationships" id="256" r:id="R2fd4b27f7e1d4589"/>
    <p:sldId xmlns:r="http://schemas.openxmlformats.org/officeDocument/2006/relationships" id="257" r:id="R31dfebe960eb4775"/>
    <p:sldId xmlns:r="http://schemas.openxmlformats.org/officeDocument/2006/relationships" id="258" r:id="R04296ad171714f2b"/>
    <p:sldId xmlns:r="http://schemas.openxmlformats.org/officeDocument/2006/relationships" id="259" r:id="R4ae07d33ad5b45c3"/>
    <p:sldId xmlns:r="http://schemas.openxmlformats.org/officeDocument/2006/relationships" id="260" r:id="Ree410537c86647b9"/>
    <p:sldId xmlns:r="http://schemas.openxmlformats.org/officeDocument/2006/relationships" id="261" r:id="R7f88e56386bf4e8b"/>
    <p:sldId xmlns:r="http://schemas.openxmlformats.org/officeDocument/2006/relationships" id="262" r:id="Re93118e06052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865c2f6b74a67" /><Relationship Type="http://schemas.openxmlformats.org/officeDocument/2006/relationships/slide" Target="/ppt/slides/slide1.xml" Id="R2fd4b27f7e1d4589" /><Relationship Type="http://schemas.openxmlformats.org/officeDocument/2006/relationships/slide" Target="/ppt/slides/slide2.xml" Id="R31dfebe960eb4775" /><Relationship Type="http://schemas.openxmlformats.org/officeDocument/2006/relationships/slide" Target="/ppt/slides/slide3.xml" Id="R04296ad171714f2b" /><Relationship Type="http://schemas.openxmlformats.org/officeDocument/2006/relationships/slide" Target="/ppt/slides/slide4.xml" Id="R4ae07d33ad5b45c3" /><Relationship Type="http://schemas.openxmlformats.org/officeDocument/2006/relationships/slide" Target="/ppt/slides/slide5.xml" Id="Ree410537c86647b9" /><Relationship Type="http://schemas.openxmlformats.org/officeDocument/2006/relationships/slide" Target="/ppt/slides/slide6.xml" Id="R7f88e56386bf4e8b" /><Relationship Type="http://schemas.openxmlformats.org/officeDocument/2006/relationships/slide" Target="/ppt/slides/slide7.xml" Id="Re93118e06052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55ffb40c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57eff8e14cfa" /><Relationship Type="http://schemas.openxmlformats.org/officeDocument/2006/relationships/theme" Target="/ppt/slideMasters/theme/theme1.xml" Id="R612f00fc1afa48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b857eff8e1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6bc2bc99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2002b3af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b44f13bf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7c5651953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3ece76b0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f8059afb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fd1a7d663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ASHEIM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42 059 505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42 724 477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ASHEIM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Øykjabakken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ASHEIM HOLDING AS</a:t>
            </a:r>
          </a:p>
        </p:txBody>
      </p:sp>
    </p:spTree>
  </p:cSld>
  <p:clrMapOvr>
    <a:masterClrMapping xmlns:a="http://schemas.openxmlformats.org/drawingml/2006/main"/>
  </p:clrMapOvr>
</p:sld>
</file>