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7c61e01cac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15044d33b4fff"/>
  </p:sldMasterIdLst>
  <p:sldIdLst>
    <p:sldId xmlns:r="http://schemas.openxmlformats.org/officeDocument/2006/relationships" id="256" r:id="Rbe0c27e04c194d3c"/>
    <p:sldId xmlns:r="http://schemas.openxmlformats.org/officeDocument/2006/relationships" id="257" r:id="Re3ab0fe19735456a"/>
    <p:sldId xmlns:r="http://schemas.openxmlformats.org/officeDocument/2006/relationships" id="258" r:id="R736577e19884407a"/>
    <p:sldId xmlns:r="http://schemas.openxmlformats.org/officeDocument/2006/relationships" id="259" r:id="Ra590bae9216a4b79"/>
    <p:sldId xmlns:r="http://schemas.openxmlformats.org/officeDocument/2006/relationships" id="260" r:id="R6a87f426d0124605"/>
    <p:sldId xmlns:r="http://schemas.openxmlformats.org/officeDocument/2006/relationships" id="261" r:id="R17512d4a279d42f6"/>
    <p:sldId xmlns:r="http://schemas.openxmlformats.org/officeDocument/2006/relationships" id="262" r:id="R971a77130e76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15044d33b4fff" /><Relationship Type="http://schemas.openxmlformats.org/officeDocument/2006/relationships/slide" Target="/ppt/slides/slide1.xml" Id="Rbe0c27e04c194d3c" /><Relationship Type="http://schemas.openxmlformats.org/officeDocument/2006/relationships/slide" Target="/ppt/slides/slide2.xml" Id="Re3ab0fe19735456a" /><Relationship Type="http://schemas.openxmlformats.org/officeDocument/2006/relationships/slide" Target="/ppt/slides/slide3.xml" Id="R736577e19884407a" /><Relationship Type="http://schemas.openxmlformats.org/officeDocument/2006/relationships/slide" Target="/ppt/slides/slide4.xml" Id="Ra590bae9216a4b79" /><Relationship Type="http://schemas.openxmlformats.org/officeDocument/2006/relationships/slide" Target="/ppt/slides/slide5.xml" Id="R6a87f426d0124605" /><Relationship Type="http://schemas.openxmlformats.org/officeDocument/2006/relationships/slide" Target="/ppt/slides/slide6.xml" Id="R17512d4a279d42f6" /><Relationship Type="http://schemas.openxmlformats.org/officeDocument/2006/relationships/slide" Target="/ppt/slides/slide7.xml" Id="R971a77130e76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87b442e2641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e364902104d3a" /><Relationship Type="http://schemas.openxmlformats.org/officeDocument/2006/relationships/theme" Target="/ppt/slideMasters/theme/theme1.xml" Id="R891d48f3b2d9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e36490210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13186d8d2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f6861d5f5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f4f1bed0040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2977e820246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5519bbb8043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4902985c45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1ebb46517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8 936 091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9 009 785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CARL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Valmueveien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