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bdb35bcdc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2ea70ae4b4eb4"/>
  </p:sldMasterIdLst>
  <p:sldIdLst>
    <p:sldId xmlns:r="http://schemas.openxmlformats.org/officeDocument/2006/relationships" id="256" r:id="Ra246b0752023455f"/>
    <p:sldId xmlns:r="http://schemas.openxmlformats.org/officeDocument/2006/relationships" id="257" r:id="R3e8c3b7a308f4946"/>
    <p:sldId xmlns:r="http://schemas.openxmlformats.org/officeDocument/2006/relationships" id="258" r:id="R299cb3a3fce24968"/>
    <p:sldId xmlns:r="http://schemas.openxmlformats.org/officeDocument/2006/relationships" id="259" r:id="Rcb7efc4352ab425d"/>
    <p:sldId xmlns:r="http://schemas.openxmlformats.org/officeDocument/2006/relationships" id="260" r:id="Redb0d547ce5446c7"/>
    <p:sldId xmlns:r="http://schemas.openxmlformats.org/officeDocument/2006/relationships" id="261" r:id="R40b203ddebf043d9"/>
    <p:sldId xmlns:r="http://schemas.openxmlformats.org/officeDocument/2006/relationships" id="262" r:id="R59d187529561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2ea70ae4b4eb4" /><Relationship Type="http://schemas.openxmlformats.org/officeDocument/2006/relationships/slide" Target="/ppt/slides/slide1.xml" Id="Ra246b0752023455f" /><Relationship Type="http://schemas.openxmlformats.org/officeDocument/2006/relationships/slide" Target="/ppt/slides/slide2.xml" Id="R3e8c3b7a308f4946" /><Relationship Type="http://schemas.openxmlformats.org/officeDocument/2006/relationships/slide" Target="/ppt/slides/slide3.xml" Id="R299cb3a3fce24968" /><Relationship Type="http://schemas.openxmlformats.org/officeDocument/2006/relationships/slide" Target="/ppt/slides/slide4.xml" Id="Rcb7efc4352ab425d" /><Relationship Type="http://schemas.openxmlformats.org/officeDocument/2006/relationships/slide" Target="/ppt/slides/slide5.xml" Id="Redb0d547ce5446c7" /><Relationship Type="http://schemas.openxmlformats.org/officeDocument/2006/relationships/slide" Target="/ppt/slides/slide6.xml" Id="R40b203ddebf043d9" /><Relationship Type="http://schemas.openxmlformats.org/officeDocument/2006/relationships/slide" Target="/ppt/slides/slide7.xml" Id="R59d187529561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fe06c9fb0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0c482534476a" /><Relationship Type="http://schemas.openxmlformats.org/officeDocument/2006/relationships/theme" Target="/ppt/slideMasters/theme/theme1.xml" Id="R1a311c7c109d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c0c482534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1144dcdc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fbfcf0cd9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8b797986f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126dd8a4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6f2fe2ce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bc0f45c9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57489f5b9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−6 870 899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ODD HEYERDAHL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HARLEM HEYERDAHL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