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d4031f9f1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7319f1b7f4e36"/>
  </p:sldMasterIdLst>
  <p:sldIdLst>
    <p:sldId xmlns:r="http://schemas.openxmlformats.org/officeDocument/2006/relationships" id="256" r:id="Rca1f6ad114704d50"/>
    <p:sldId xmlns:r="http://schemas.openxmlformats.org/officeDocument/2006/relationships" id="257" r:id="R7338cb9414c74b64"/>
    <p:sldId xmlns:r="http://schemas.openxmlformats.org/officeDocument/2006/relationships" id="258" r:id="R679ea2c396444bee"/>
    <p:sldId xmlns:r="http://schemas.openxmlformats.org/officeDocument/2006/relationships" id="259" r:id="R06c7ff8f3aa54517"/>
    <p:sldId xmlns:r="http://schemas.openxmlformats.org/officeDocument/2006/relationships" id="260" r:id="R4861016218204d78"/>
    <p:sldId xmlns:r="http://schemas.openxmlformats.org/officeDocument/2006/relationships" id="261" r:id="Rb37967ac0907488b"/>
    <p:sldId xmlns:r="http://schemas.openxmlformats.org/officeDocument/2006/relationships" id="262" r:id="Rb72602e9e398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7319f1b7f4e36" /><Relationship Type="http://schemas.openxmlformats.org/officeDocument/2006/relationships/slide" Target="/ppt/slides/slide1.xml" Id="Rca1f6ad114704d50" /><Relationship Type="http://schemas.openxmlformats.org/officeDocument/2006/relationships/slide" Target="/ppt/slides/slide2.xml" Id="R7338cb9414c74b64" /><Relationship Type="http://schemas.openxmlformats.org/officeDocument/2006/relationships/slide" Target="/ppt/slides/slide3.xml" Id="R679ea2c396444bee" /><Relationship Type="http://schemas.openxmlformats.org/officeDocument/2006/relationships/slide" Target="/ppt/slides/slide4.xml" Id="R06c7ff8f3aa54517" /><Relationship Type="http://schemas.openxmlformats.org/officeDocument/2006/relationships/slide" Target="/ppt/slides/slide5.xml" Id="R4861016218204d78" /><Relationship Type="http://schemas.openxmlformats.org/officeDocument/2006/relationships/slide" Target="/ppt/slides/slide6.xml" Id="Rb37967ac0907488b" /><Relationship Type="http://schemas.openxmlformats.org/officeDocument/2006/relationships/slide" Target="/ppt/slides/slide7.xml" Id="Rb72602e9e398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cd48039a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93c01780c4014" /><Relationship Type="http://schemas.openxmlformats.org/officeDocument/2006/relationships/theme" Target="/ppt/slideMasters/theme/theme1.xml" Id="Rbb1e60fc031c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93c01780c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9ccafe25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7d7eb2af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62183a28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98e1217b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0ae89b418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e2907e33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c36a5a08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