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caff97ea5047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6c87fc8edd423a"/>
  </p:sldMasterIdLst>
  <p:sldIdLst>
    <p:sldId xmlns:r="http://schemas.openxmlformats.org/officeDocument/2006/relationships" id="256" r:id="R87c2e99e65af42d8"/>
    <p:sldId xmlns:r="http://schemas.openxmlformats.org/officeDocument/2006/relationships" id="257" r:id="R8b8856f5225f4a13"/>
    <p:sldId xmlns:r="http://schemas.openxmlformats.org/officeDocument/2006/relationships" id="258" r:id="R505fa3960a714720"/>
    <p:sldId xmlns:r="http://schemas.openxmlformats.org/officeDocument/2006/relationships" id="259" r:id="Rdfca3c7823494f1d"/>
    <p:sldId xmlns:r="http://schemas.openxmlformats.org/officeDocument/2006/relationships" id="260" r:id="Rf6a0d79ce93c47e0"/>
    <p:sldId xmlns:r="http://schemas.openxmlformats.org/officeDocument/2006/relationships" id="261" r:id="R6cb1e39d0ad64ca7"/>
    <p:sldId xmlns:r="http://schemas.openxmlformats.org/officeDocument/2006/relationships" id="262" r:id="R004423238d9a45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6c87fc8edd423a" /><Relationship Type="http://schemas.openxmlformats.org/officeDocument/2006/relationships/slide" Target="/ppt/slides/slide1.xml" Id="R87c2e99e65af42d8" /><Relationship Type="http://schemas.openxmlformats.org/officeDocument/2006/relationships/slide" Target="/ppt/slides/slide2.xml" Id="R8b8856f5225f4a13" /><Relationship Type="http://schemas.openxmlformats.org/officeDocument/2006/relationships/slide" Target="/ppt/slides/slide3.xml" Id="R505fa3960a714720" /><Relationship Type="http://schemas.openxmlformats.org/officeDocument/2006/relationships/slide" Target="/ppt/slides/slide4.xml" Id="Rdfca3c7823494f1d" /><Relationship Type="http://schemas.openxmlformats.org/officeDocument/2006/relationships/slide" Target="/ppt/slides/slide5.xml" Id="Rf6a0d79ce93c47e0" /><Relationship Type="http://schemas.openxmlformats.org/officeDocument/2006/relationships/slide" Target="/ppt/slides/slide6.xml" Id="R6cb1e39d0ad64ca7" /><Relationship Type="http://schemas.openxmlformats.org/officeDocument/2006/relationships/slide" Target="/ppt/slides/slide7.xml" Id="R004423238d9a45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159b6a7b6b48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615427f964b2d" /><Relationship Type="http://schemas.openxmlformats.org/officeDocument/2006/relationships/theme" Target="/ppt/slideMasters/theme/theme1.xml" Id="Re9823f8faca34e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2615427f964b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0114c7fec49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4cd73a58c4e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f3cc369054c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49be2a4ad47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44da1376840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e67989a384f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508142ba646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ENGDAHL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210 488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10 482 581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10 506 860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ENGDAHL  –  93,3 %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ENGDAHL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Ivar Engdahl, Johan P. Clausens gate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989 131 699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ENGDAHL AS</a:t>
            </a:r>
          </a:p>
        </p:txBody>
      </p:sp>
    </p:spTree>
  </p:cSld>
  <p:clrMapOvr>
    <a:masterClrMapping xmlns:a="http://schemas.openxmlformats.org/drawingml/2006/main"/>
  </p:clrMapOvr>
</p:sld>
</file>