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2d3016aed14e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1f81b6f9847e8"/>
  </p:sldMasterIdLst>
  <p:sldIdLst>
    <p:sldId xmlns:r="http://schemas.openxmlformats.org/officeDocument/2006/relationships" id="256" r:id="R4ba1295644a4456b"/>
    <p:sldId xmlns:r="http://schemas.openxmlformats.org/officeDocument/2006/relationships" id="257" r:id="Rc1c17c92f1ff4964"/>
    <p:sldId xmlns:r="http://schemas.openxmlformats.org/officeDocument/2006/relationships" id="258" r:id="Rf9f9175126404bce"/>
    <p:sldId xmlns:r="http://schemas.openxmlformats.org/officeDocument/2006/relationships" id="259" r:id="R26bda1d72f1b45c7"/>
    <p:sldId xmlns:r="http://schemas.openxmlformats.org/officeDocument/2006/relationships" id="260" r:id="R860da840117f4e4d"/>
    <p:sldId xmlns:r="http://schemas.openxmlformats.org/officeDocument/2006/relationships" id="261" r:id="R17b04f4b74164d3d"/>
    <p:sldId xmlns:r="http://schemas.openxmlformats.org/officeDocument/2006/relationships" id="262" r:id="R51678239ddf0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1f81b6f9847e8" /><Relationship Type="http://schemas.openxmlformats.org/officeDocument/2006/relationships/slide" Target="/ppt/slides/slide1.xml" Id="R4ba1295644a4456b" /><Relationship Type="http://schemas.openxmlformats.org/officeDocument/2006/relationships/slide" Target="/ppt/slides/slide2.xml" Id="Rc1c17c92f1ff4964" /><Relationship Type="http://schemas.openxmlformats.org/officeDocument/2006/relationships/slide" Target="/ppt/slides/slide3.xml" Id="Rf9f9175126404bce" /><Relationship Type="http://schemas.openxmlformats.org/officeDocument/2006/relationships/slide" Target="/ppt/slides/slide4.xml" Id="R26bda1d72f1b45c7" /><Relationship Type="http://schemas.openxmlformats.org/officeDocument/2006/relationships/slide" Target="/ppt/slides/slide5.xml" Id="R860da840117f4e4d" /><Relationship Type="http://schemas.openxmlformats.org/officeDocument/2006/relationships/slide" Target="/ppt/slides/slide6.xml" Id="R17b04f4b74164d3d" /><Relationship Type="http://schemas.openxmlformats.org/officeDocument/2006/relationships/slide" Target="/ppt/slides/slide7.xml" Id="R51678239ddf0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b75b1a97e48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e8388f79f4eb7" /><Relationship Type="http://schemas.openxmlformats.org/officeDocument/2006/relationships/theme" Target="/ppt/slideMasters/theme/theme1.xml" Id="R3f63faee429047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e8388f79f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40af669d048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97c93e72744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526bae5ee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156501de941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82ff56163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d16115025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309f72d9f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LILLEMO HOLDING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251 645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6 630 350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6 692 609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LILLEMO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Brit Lillemo, Monane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82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989 132 369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LILLEMO HOLDING AS</a:t>
            </a:r>
          </a:p>
        </p:txBody>
      </p:sp>
    </p:spTree>
  </p:cSld>
  <p:clrMapOvr>
    <a:masterClrMapping xmlns:a="http://schemas.openxmlformats.org/drawingml/2006/main"/>
  </p:clrMapOvr>
</p:sld>
</file>