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8108b1b7eb4b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6751dad86d4554"/>
  </p:sldMasterIdLst>
  <p:sldIdLst>
    <p:sldId xmlns:r="http://schemas.openxmlformats.org/officeDocument/2006/relationships" id="256" r:id="R386239ec462f44f9"/>
    <p:sldId xmlns:r="http://schemas.openxmlformats.org/officeDocument/2006/relationships" id="257" r:id="R9b724c6deaa54ae9"/>
    <p:sldId xmlns:r="http://schemas.openxmlformats.org/officeDocument/2006/relationships" id="258" r:id="R31331beb193f422b"/>
    <p:sldId xmlns:r="http://schemas.openxmlformats.org/officeDocument/2006/relationships" id="259" r:id="R845750f427fb4f8a"/>
    <p:sldId xmlns:r="http://schemas.openxmlformats.org/officeDocument/2006/relationships" id="260" r:id="R474d63e9d82d424c"/>
    <p:sldId xmlns:r="http://schemas.openxmlformats.org/officeDocument/2006/relationships" id="261" r:id="R6dd3d0b1c9184364"/>
    <p:sldId xmlns:r="http://schemas.openxmlformats.org/officeDocument/2006/relationships" id="262" r:id="R2055b579279547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751dad86d4554" /><Relationship Type="http://schemas.openxmlformats.org/officeDocument/2006/relationships/slide" Target="/ppt/slides/slide1.xml" Id="R386239ec462f44f9" /><Relationship Type="http://schemas.openxmlformats.org/officeDocument/2006/relationships/slide" Target="/ppt/slides/slide2.xml" Id="R9b724c6deaa54ae9" /><Relationship Type="http://schemas.openxmlformats.org/officeDocument/2006/relationships/slide" Target="/ppt/slides/slide3.xml" Id="R31331beb193f422b" /><Relationship Type="http://schemas.openxmlformats.org/officeDocument/2006/relationships/slide" Target="/ppt/slides/slide4.xml" Id="R845750f427fb4f8a" /><Relationship Type="http://schemas.openxmlformats.org/officeDocument/2006/relationships/slide" Target="/ppt/slides/slide5.xml" Id="R474d63e9d82d424c" /><Relationship Type="http://schemas.openxmlformats.org/officeDocument/2006/relationships/slide" Target="/ppt/slides/slide6.xml" Id="R6dd3d0b1c9184364" /><Relationship Type="http://schemas.openxmlformats.org/officeDocument/2006/relationships/slide" Target="/ppt/slides/slide7.xml" Id="R2055b579279547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afe142d49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342d482d243ab" /><Relationship Type="http://schemas.openxmlformats.org/officeDocument/2006/relationships/theme" Target="/ppt/slideMasters/theme/theme1.xml" Id="R2436b2fe8a8c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3342d482d2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38606330d47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5d6390d3d49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e75c51c8347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2f4a88fc841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88d4d2cef4b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93b56b11942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50cf037da41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KVARSTEIN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KVARSTEIN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3 893 260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21 796 198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21 900 914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ARE STRISLAND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Skogsnarveien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1406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dag.strisland@gmail.com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989 134 299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KVARSTEIN AS</a:t>
            </a:r>
          </a:p>
        </p:txBody>
      </p:sp>
    </p:spTree>
  </p:cSld>
  <p:clrMapOvr>
    <a:masterClrMapping xmlns:a="http://schemas.openxmlformats.org/drawingml/2006/main"/>
  </p:clrMapOvr>
</p:sld>
</file>