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550355d03146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83f1d53d39473f"/>
  </p:sldMasterIdLst>
  <p:sldIdLst>
    <p:sldId xmlns:r="http://schemas.openxmlformats.org/officeDocument/2006/relationships" id="256" r:id="Rc23d01d68fac4f5f"/>
    <p:sldId xmlns:r="http://schemas.openxmlformats.org/officeDocument/2006/relationships" id="257" r:id="Ra90a68e6abaa4c39"/>
    <p:sldId xmlns:r="http://schemas.openxmlformats.org/officeDocument/2006/relationships" id="258" r:id="R4e00cb845502461b"/>
    <p:sldId xmlns:r="http://schemas.openxmlformats.org/officeDocument/2006/relationships" id="259" r:id="Re9ad442554604735"/>
    <p:sldId xmlns:r="http://schemas.openxmlformats.org/officeDocument/2006/relationships" id="260" r:id="Rc872166c87f445cf"/>
    <p:sldId xmlns:r="http://schemas.openxmlformats.org/officeDocument/2006/relationships" id="261" r:id="Rc42626b873f04da6"/>
    <p:sldId xmlns:r="http://schemas.openxmlformats.org/officeDocument/2006/relationships" id="262" r:id="Ra7dd91c151f1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3f1d53d39473f" /><Relationship Type="http://schemas.openxmlformats.org/officeDocument/2006/relationships/slide" Target="/ppt/slides/slide1.xml" Id="Rc23d01d68fac4f5f" /><Relationship Type="http://schemas.openxmlformats.org/officeDocument/2006/relationships/slide" Target="/ppt/slides/slide2.xml" Id="Ra90a68e6abaa4c39" /><Relationship Type="http://schemas.openxmlformats.org/officeDocument/2006/relationships/slide" Target="/ppt/slides/slide3.xml" Id="R4e00cb845502461b" /><Relationship Type="http://schemas.openxmlformats.org/officeDocument/2006/relationships/slide" Target="/ppt/slides/slide4.xml" Id="Re9ad442554604735" /><Relationship Type="http://schemas.openxmlformats.org/officeDocument/2006/relationships/slide" Target="/ppt/slides/slide5.xml" Id="Rc872166c87f445cf" /><Relationship Type="http://schemas.openxmlformats.org/officeDocument/2006/relationships/slide" Target="/ppt/slides/slide6.xml" Id="Rc42626b873f04da6" /><Relationship Type="http://schemas.openxmlformats.org/officeDocument/2006/relationships/slide" Target="/ppt/slides/slide7.xml" Id="Ra7dd91c151f1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30e1a4f8649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b613a8d8e486a" /><Relationship Type="http://schemas.openxmlformats.org/officeDocument/2006/relationships/theme" Target="/ppt/slideMasters/theme/theme1.xml" Id="R2bc60b114cd0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b613a8d8e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58051158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9f95d63e5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120e0f0e249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b8c99ad5e4a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5f3fec07442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d3c748f2d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132de970b4f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MFH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MFH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553 074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−2 198 381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17 288 317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131 611 576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142 135 172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FLATLA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F. Haug, Birgitte Hammers vei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989 134 728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