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8628e2356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785175d874f80"/>
  </p:sldMasterIdLst>
  <p:sldIdLst>
    <p:sldId xmlns:r="http://schemas.openxmlformats.org/officeDocument/2006/relationships" id="256" r:id="R1cd731ad14dd4ada"/>
    <p:sldId xmlns:r="http://schemas.openxmlformats.org/officeDocument/2006/relationships" id="257" r:id="R79a666ff1f1341e9"/>
    <p:sldId xmlns:r="http://schemas.openxmlformats.org/officeDocument/2006/relationships" id="258" r:id="R88fef5584a1946df"/>
    <p:sldId xmlns:r="http://schemas.openxmlformats.org/officeDocument/2006/relationships" id="259" r:id="R0310abb015b24933"/>
    <p:sldId xmlns:r="http://schemas.openxmlformats.org/officeDocument/2006/relationships" id="260" r:id="R4ffb59cd14f44759"/>
    <p:sldId xmlns:r="http://schemas.openxmlformats.org/officeDocument/2006/relationships" id="261" r:id="R00f3e90b830d4393"/>
    <p:sldId xmlns:r="http://schemas.openxmlformats.org/officeDocument/2006/relationships" id="262" r:id="R58ff437ab007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785175d874f80" /><Relationship Type="http://schemas.openxmlformats.org/officeDocument/2006/relationships/slide" Target="/ppt/slides/slide1.xml" Id="R1cd731ad14dd4ada" /><Relationship Type="http://schemas.openxmlformats.org/officeDocument/2006/relationships/slide" Target="/ppt/slides/slide2.xml" Id="R79a666ff1f1341e9" /><Relationship Type="http://schemas.openxmlformats.org/officeDocument/2006/relationships/slide" Target="/ppt/slides/slide3.xml" Id="R88fef5584a1946df" /><Relationship Type="http://schemas.openxmlformats.org/officeDocument/2006/relationships/slide" Target="/ppt/slides/slide4.xml" Id="R0310abb015b24933" /><Relationship Type="http://schemas.openxmlformats.org/officeDocument/2006/relationships/slide" Target="/ppt/slides/slide5.xml" Id="R4ffb59cd14f44759" /><Relationship Type="http://schemas.openxmlformats.org/officeDocument/2006/relationships/slide" Target="/ppt/slides/slide6.xml" Id="R00f3e90b830d4393" /><Relationship Type="http://schemas.openxmlformats.org/officeDocument/2006/relationships/slide" Target="/ppt/slides/slide7.xml" Id="R58ff437ab007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9fd73e77a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a106813514958" /><Relationship Type="http://schemas.openxmlformats.org/officeDocument/2006/relationships/theme" Target="/ppt/slideMasters/theme/theme1.xml" Id="R26ca04057be0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a1068135149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544e02afd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d809b765c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29537e7d2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c670596c048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95eaf0d27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3586a8928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23406b4c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HOLDING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29 933 272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HOLUM ANDERSEN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HOLUM ANDERSEN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ROGER ANDERSEN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Rukkedalsveien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