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7f2b0d86c94a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558eac9aad442f"/>
  </p:sldMasterIdLst>
  <p:sldIdLst>
    <p:sldId xmlns:r="http://schemas.openxmlformats.org/officeDocument/2006/relationships" id="256" r:id="R92e6d765e2fd434f"/>
    <p:sldId xmlns:r="http://schemas.openxmlformats.org/officeDocument/2006/relationships" id="257" r:id="Rfa40e0ec0d644d0c"/>
    <p:sldId xmlns:r="http://schemas.openxmlformats.org/officeDocument/2006/relationships" id="258" r:id="R73006d78d5be41f2"/>
    <p:sldId xmlns:r="http://schemas.openxmlformats.org/officeDocument/2006/relationships" id="259" r:id="Rb161883ea6684941"/>
    <p:sldId xmlns:r="http://schemas.openxmlformats.org/officeDocument/2006/relationships" id="260" r:id="Rf523fab1844e4a8c"/>
    <p:sldId xmlns:r="http://schemas.openxmlformats.org/officeDocument/2006/relationships" id="261" r:id="Ra63f5c3d9f6d4b0e"/>
    <p:sldId xmlns:r="http://schemas.openxmlformats.org/officeDocument/2006/relationships" id="262" r:id="Rf33ddb3ae3b645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558eac9aad442f" /><Relationship Type="http://schemas.openxmlformats.org/officeDocument/2006/relationships/slide" Target="/ppt/slides/slide1.xml" Id="R92e6d765e2fd434f" /><Relationship Type="http://schemas.openxmlformats.org/officeDocument/2006/relationships/slide" Target="/ppt/slides/slide2.xml" Id="Rfa40e0ec0d644d0c" /><Relationship Type="http://schemas.openxmlformats.org/officeDocument/2006/relationships/slide" Target="/ppt/slides/slide3.xml" Id="R73006d78d5be41f2" /><Relationship Type="http://schemas.openxmlformats.org/officeDocument/2006/relationships/slide" Target="/ppt/slides/slide4.xml" Id="Rb161883ea6684941" /><Relationship Type="http://schemas.openxmlformats.org/officeDocument/2006/relationships/slide" Target="/ppt/slides/slide5.xml" Id="Rf523fab1844e4a8c" /><Relationship Type="http://schemas.openxmlformats.org/officeDocument/2006/relationships/slide" Target="/ppt/slides/slide6.xml" Id="Ra63f5c3d9f6d4b0e" /><Relationship Type="http://schemas.openxmlformats.org/officeDocument/2006/relationships/slide" Target="/ppt/slides/slide7.xml" Id="Rf33ddb3ae3b645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9f7bc00ed14f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defcf37ec4c2a" /><Relationship Type="http://schemas.openxmlformats.org/officeDocument/2006/relationships/theme" Target="/ppt/slideMasters/theme/theme1.xml" Id="Rf0028f09f1bb44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0defcf37ec4c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fae61ba9845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2d2bbf4ed4c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72d8a652544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1deb18e1a45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6c531e5fb4c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ee679e83c4c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4a6b9984449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INNOCENTI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INNOCENTI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INNOCENTI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INNOCENTI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INNOCENTI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INNOCENTI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24 060 246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30 287 990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30 479 009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INNOCENTI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KVARTAL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MALEXCO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SVERRE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INNOCENTI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Sverre Lorentzen, Carl Lundgrens vei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sverre@oluf.no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989 136 186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INNOCENTI AS</a:t>
            </a:r>
          </a:p>
        </p:txBody>
      </p:sp>
    </p:spTree>
  </p:cSld>
  <p:clrMapOvr>
    <a:masterClrMapping xmlns:a="http://schemas.openxmlformats.org/drawingml/2006/main"/>
  </p:clrMapOvr>
</p:sld>
</file>