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cbdcf32d0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4bfce8c5b483d"/>
  </p:sldMasterIdLst>
  <p:sldIdLst>
    <p:sldId xmlns:r="http://schemas.openxmlformats.org/officeDocument/2006/relationships" id="256" r:id="R3b1e3e06e3d54143"/>
    <p:sldId xmlns:r="http://schemas.openxmlformats.org/officeDocument/2006/relationships" id="257" r:id="R730d20e0ab8d4299"/>
    <p:sldId xmlns:r="http://schemas.openxmlformats.org/officeDocument/2006/relationships" id="258" r:id="Rf8c20c66e11e4b7c"/>
    <p:sldId xmlns:r="http://schemas.openxmlformats.org/officeDocument/2006/relationships" id="259" r:id="R08ccf8f9a0fa4371"/>
    <p:sldId xmlns:r="http://schemas.openxmlformats.org/officeDocument/2006/relationships" id="260" r:id="Rd45a5a5c9cea4d99"/>
    <p:sldId xmlns:r="http://schemas.openxmlformats.org/officeDocument/2006/relationships" id="261" r:id="Rec15e10171cd400f"/>
    <p:sldId xmlns:r="http://schemas.openxmlformats.org/officeDocument/2006/relationships" id="262" r:id="R4559d8f964cc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4bfce8c5b483d" /><Relationship Type="http://schemas.openxmlformats.org/officeDocument/2006/relationships/slide" Target="/ppt/slides/slide1.xml" Id="R3b1e3e06e3d54143" /><Relationship Type="http://schemas.openxmlformats.org/officeDocument/2006/relationships/slide" Target="/ppt/slides/slide2.xml" Id="R730d20e0ab8d4299" /><Relationship Type="http://schemas.openxmlformats.org/officeDocument/2006/relationships/slide" Target="/ppt/slides/slide3.xml" Id="Rf8c20c66e11e4b7c" /><Relationship Type="http://schemas.openxmlformats.org/officeDocument/2006/relationships/slide" Target="/ppt/slides/slide4.xml" Id="R08ccf8f9a0fa4371" /><Relationship Type="http://schemas.openxmlformats.org/officeDocument/2006/relationships/slide" Target="/ppt/slides/slide5.xml" Id="Rd45a5a5c9cea4d99" /><Relationship Type="http://schemas.openxmlformats.org/officeDocument/2006/relationships/slide" Target="/ppt/slides/slide6.xml" Id="Rec15e10171cd400f" /><Relationship Type="http://schemas.openxmlformats.org/officeDocument/2006/relationships/slide" Target="/ppt/slides/slide7.xml" Id="R4559d8f964cc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8c3d27d68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1a9cef0b4b24" /><Relationship Type="http://schemas.openxmlformats.org/officeDocument/2006/relationships/theme" Target="/ppt/slideMasters/theme/theme1.xml" Id="R9572899928bf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c1a9cef0b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b5f4c28b9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fee0e7292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c8652f5d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bfe790e46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6910bd0f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a5479c768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0fab5fe6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TIRNA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29 784 667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36 382 027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SIMENSEN MAGNE RUUS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