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5e8da6bf9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beece29694786"/>
  </p:sldMasterIdLst>
  <p:sldIdLst>
    <p:sldId xmlns:r="http://schemas.openxmlformats.org/officeDocument/2006/relationships" id="256" r:id="Rfb1d9b8f113d4f71"/>
    <p:sldId xmlns:r="http://schemas.openxmlformats.org/officeDocument/2006/relationships" id="257" r:id="R973a6ee84db942a2"/>
    <p:sldId xmlns:r="http://schemas.openxmlformats.org/officeDocument/2006/relationships" id="258" r:id="Rcab9b91a1aae417c"/>
    <p:sldId xmlns:r="http://schemas.openxmlformats.org/officeDocument/2006/relationships" id="259" r:id="Rf183c2709ddc4132"/>
    <p:sldId xmlns:r="http://schemas.openxmlformats.org/officeDocument/2006/relationships" id="260" r:id="R0b1f2c3e7a0e402a"/>
    <p:sldId xmlns:r="http://schemas.openxmlformats.org/officeDocument/2006/relationships" id="261" r:id="R960bcf8ac33540d1"/>
    <p:sldId xmlns:r="http://schemas.openxmlformats.org/officeDocument/2006/relationships" id="262" r:id="R2723a1ca3ab6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beece29694786" /><Relationship Type="http://schemas.openxmlformats.org/officeDocument/2006/relationships/slide" Target="/ppt/slides/slide1.xml" Id="Rfb1d9b8f113d4f71" /><Relationship Type="http://schemas.openxmlformats.org/officeDocument/2006/relationships/slide" Target="/ppt/slides/slide2.xml" Id="R973a6ee84db942a2" /><Relationship Type="http://schemas.openxmlformats.org/officeDocument/2006/relationships/slide" Target="/ppt/slides/slide3.xml" Id="Rcab9b91a1aae417c" /><Relationship Type="http://schemas.openxmlformats.org/officeDocument/2006/relationships/slide" Target="/ppt/slides/slide4.xml" Id="Rf183c2709ddc4132" /><Relationship Type="http://schemas.openxmlformats.org/officeDocument/2006/relationships/slide" Target="/ppt/slides/slide5.xml" Id="R0b1f2c3e7a0e402a" /><Relationship Type="http://schemas.openxmlformats.org/officeDocument/2006/relationships/slide" Target="/ppt/slides/slide6.xml" Id="R960bcf8ac33540d1" /><Relationship Type="http://schemas.openxmlformats.org/officeDocument/2006/relationships/slide" Target="/ppt/slides/slide7.xml" Id="R2723a1ca3ab6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b8a934181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002212274fc0" /><Relationship Type="http://schemas.openxmlformats.org/officeDocument/2006/relationships/theme" Target="/ppt/slideMasters/theme/theme1.xml" Id="R17027fb370f6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e00221227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243def2140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700448ba1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f283cae84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e0c2291ce41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e55cadab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56850bec742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37cef0e2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REGNSKAP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 LILLEDRANGE VOLLESFJORD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BIRKELAND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77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mette@birkelandregnskap.no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REGNSKAP AS</a:t>
            </a:r>
          </a:p>
        </p:txBody>
      </p:sp>
    </p:spTree>
  </p:cSld>
  <p:clrMapOvr>
    <a:masterClrMapping xmlns:a="http://schemas.openxmlformats.org/drawingml/2006/main"/>
  </p:clrMapOvr>
</p:sld>
</file>