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af25f5ac3440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05b4d3ab5c4878"/>
  </p:sldMasterIdLst>
  <p:sldIdLst>
    <p:sldId xmlns:r="http://schemas.openxmlformats.org/officeDocument/2006/relationships" id="256" r:id="R5233a19e4268497d"/>
    <p:sldId xmlns:r="http://schemas.openxmlformats.org/officeDocument/2006/relationships" id="257" r:id="R9895f65407bc4089"/>
    <p:sldId xmlns:r="http://schemas.openxmlformats.org/officeDocument/2006/relationships" id="258" r:id="R1c428e15225c4d97"/>
    <p:sldId xmlns:r="http://schemas.openxmlformats.org/officeDocument/2006/relationships" id="259" r:id="R593e30ac2800405f"/>
    <p:sldId xmlns:r="http://schemas.openxmlformats.org/officeDocument/2006/relationships" id="260" r:id="Rfbda5840897b446a"/>
    <p:sldId xmlns:r="http://schemas.openxmlformats.org/officeDocument/2006/relationships" id="261" r:id="R5580d678113c4710"/>
    <p:sldId xmlns:r="http://schemas.openxmlformats.org/officeDocument/2006/relationships" id="262" r:id="R8dfe85d301fb43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05b4d3ab5c4878" /><Relationship Type="http://schemas.openxmlformats.org/officeDocument/2006/relationships/slide" Target="/ppt/slides/slide1.xml" Id="R5233a19e4268497d" /><Relationship Type="http://schemas.openxmlformats.org/officeDocument/2006/relationships/slide" Target="/ppt/slides/slide2.xml" Id="R9895f65407bc4089" /><Relationship Type="http://schemas.openxmlformats.org/officeDocument/2006/relationships/slide" Target="/ppt/slides/slide3.xml" Id="R1c428e15225c4d97" /><Relationship Type="http://schemas.openxmlformats.org/officeDocument/2006/relationships/slide" Target="/ppt/slides/slide4.xml" Id="R593e30ac2800405f" /><Relationship Type="http://schemas.openxmlformats.org/officeDocument/2006/relationships/slide" Target="/ppt/slides/slide5.xml" Id="Rfbda5840897b446a" /><Relationship Type="http://schemas.openxmlformats.org/officeDocument/2006/relationships/slide" Target="/ppt/slides/slide6.xml" Id="R5580d678113c4710" /><Relationship Type="http://schemas.openxmlformats.org/officeDocument/2006/relationships/slide" Target="/ppt/slides/slide7.xml" Id="R8dfe85d301fb43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ea840077a946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5429c355ab43c6" /><Relationship Type="http://schemas.openxmlformats.org/officeDocument/2006/relationships/theme" Target="/ppt/slideMasters/theme/theme1.xml" Id="R478726707c27408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5429c355ab43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976293fad44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3776d7f13a4f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a46a7edeb47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89818f4fd45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907d6235247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2112a7b06499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e67179982b41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TEJO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TEJO HOLDING AS ble etablert [år] og holder til i Borgund.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740 729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643 158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642 044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3 529 233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3 594 201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JOHANSEN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TEJO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6888 Borgund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989 139 185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TEJO HOLDING AS</a:t>
            </a:r>
          </a:p>
        </p:txBody>
      </p:sp>
    </p:spTree>
  </p:cSld>
  <p:clrMapOvr>
    <a:masterClrMapping xmlns:a="http://schemas.openxmlformats.org/drawingml/2006/main"/>
  </p:clrMapOvr>
</p:sld>
</file>