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e06cc47c7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072116d56419c"/>
  </p:sldMasterIdLst>
  <p:sldIdLst>
    <p:sldId xmlns:r="http://schemas.openxmlformats.org/officeDocument/2006/relationships" id="256" r:id="Rbd1b968e014143dc"/>
    <p:sldId xmlns:r="http://schemas.openxmlformats.org/officeDocument/2006/relationships" id="257" r:id="R34f9e75ff7c745f1"/>
    <p:sldId xmlns:r="http://schemas.openxmlformats.org/officeDocument/2006/relationships" id="258" r:id="R9e1a1902dceb49f7"/>
    <p:sldId xmlns:r="http://schemas.openxmlformats.org/officeDocument/2006/relationships" id="259" r:id="R21c03c29aa204719"/>
    <p:sldId xmlns:r="http://schemas.openxmlformats.org/officeDocument/2006/relationships" id="260" r:id="R7e9cf22b8b5a4588"/>
    <p:sldId xmlns:r="http://schemas.openxmlformats.org/officeDocument/2006/relationships" id="261" r:id="Rf228372ae29a4074"/>
    <p:sldId xmlns:r="http://schemas.openxmlformats.org/officeDocument/2006/relationships" id="262" r:id="Rd61f06a122ed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072116d56419c" /><Relationship Type="http://schemas.openxmlformats.org/officeDocument/2006/relationships/slide" Target="/ppt/slides/slide1.xml" Id="Rbd1b968e014143dc" /><Relationship Type="http://schemas.openxmlformats.org/officeDocument/2006/relationships/slide" Target="/ppt/slides/slide2.xml" Id="R34f9e75ff7c745f1" /><Relationship Type="http://schemas.openxmlformats.org/officeDocument/2006/relationships/slide" Target="/ppt/slides/slide3.xml" Id="R9e1a1902dceb49f7" /><Relationship Type="http://schemas.openxmlformats.org/officeDocument/2006/relationships/slide" Target="/ppt/slides/slide4.xml" Id="R21c03c29aa204719" /><Relationship Type="http://schemas.openxmlformats.org/officeDocument/2006/relationships/slide" Target="/ppt/slides/slide5.xml" Id="R7e9cf22b8b5a4588" /><Relationship Type="http://schemas.openxmlformats.org/officeDocument/2006/relationships/slide" Target="/ppt/slides/slide6.xml" Id="Rf228372ae29a4074" /><Relationship Type="http://schemas.openxmlformats.org/officeDocument/2006/relationships/slide" Target="/ppt/slides/slide7.xml" Id="Rd61f06a122ed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e825b712d44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be9a80024fa3" /><Relationship Type="http://schemas.openxmlformats.org/officeDocument/2006/relationships/theme" Target="/ppt/slideMasters/theme/theme1.xml" Id="Re95ec80604e5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7be9a8002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43f35755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04c472309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285d88a2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d727f6828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07e1877d0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f1adbcaa49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c3718cbd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KVITTINGEN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KVITTINGEN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18 518 586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CHRISTIAN BRUN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96 24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989 139 991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KVITTINGEN AS</a:t>
            </a:r>
          </a:p>
        </p:txBody>
      </p:sp>
    </p:spTree>
  </p:cSld>
  <p:clrMapOvr>
    <a:masterClrMapping xmlns:a="http://schemas.openxmlformats.org/drawingml/2006/main"/>
  </p:clrMapOvr>
</p:sld>
</file>