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6991d241324c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8a3386ae114ffb"/>
  </p:sldMasterIdLst>
  <p:sldIdLst>
    <p:sldId xmlns:r="http://schemas.openxmlformats.org/officeDocument/2006/relationships" id="256" r:id="R25658d9284ef4472"/>
    <p:sldId xmlns:r="http://schemas.openxmlformats.org/officeDocument/2006/relationships" id="257" r:id="R95ac8ae75f904213"/>
    <p:sldId xmlns:r="http://schemas.openxmlformats.org/officeDocument/2006/relationships" id="258" r:id="Ra7eb0acdbe234f25"/>
    <p:sldId xmlns:r="http://schemas.openxmlformats.org/officeDocument/2006/relationships" id="259" r:id="R718bbf6518034278"/>
    <p:sldId xmlns:r="http://schemas.openxmlformats.org/officeDocument/2006/relationships" id="260" r:id="R7be1bf7e74f74c86"/>
    <p:sldId xmlns:r="http://schemas.openxmlformats.org/officeDocument/2006/relationships" id="261" r:id="R9bd1a3ed429e4763"/>
    <p:sldId xmlns:r="http://schemas.openxmlformats.org/officeDocument/2006/relationships" id="262" r:id="R00e26d9adc8845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8a3386ae114ffb" /><Relationship Type="http://schemas.openxmlformats.org/officeDocument/2006/relationships/slide" Target="/ppt/slides/slide1.xml" Id="R25658d9284ef4472" /><Relationship Type="http://schemas.openxmlformats.org/officeDocument/2006/relationships/slide" Target="/ppt/slides/slide2.xml" Id="R95ac8ae75f904213" /><Relationship Type="http://schemas.openxmlformats.org/officeDocument/2006/relationships/slide" Target="/ppt/slides/slide3.xml" Id="Ra7eb0acdbe234f25" /><Relationship Type="http://schemas.openxmlformats.org/officeDocument/2006/relationships/slide" Target="/ppt/slides/slide4.xml" Id="R718bbf6518034278" /><Relationship Type="http://schemas.openxmlformats.org/officeDocument/2006/relationships/slide" Target="/ppt/slides/slide5.xml" Id="R7be1bf7e74f74c86" /><Relationship Type="http://schemas.openxmlformats.org/officeDocument/2006/relationships/slide" Target="/ppt/slides/slide6.xml" Id="R9bd1a3ed429e4763" /><Relationship Type="http://schemas.openxmlformats.org/officeDocument/2006/relationships/slide" Target="/ppt/slides/slide7.xml" Id="R00e26d9adc8845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58f3d21484f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53d400f3c4f2a" /><Relationship Type="http://schemas.openxmlformats.org/officeDocument/2006/relationships/theme" Target="/ppt/slideMasters/theme/theme1.xml" Id="R11b7046c054b43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553d400f3c4f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5e106517c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c37adbeb24e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5d16b5fb64b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46e47a00a40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c6ecd92f448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01d32c95945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117d82a994d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DRAGSTEN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DRAGSTEN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DRAGSTEN INVEST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DRAGSTEN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DRAGSTEN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DRAGSTEN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2 349 804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21 939 420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22 028 072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DRAGSTEN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ANDREAS DRAGSTEN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DRAGSTEN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989 140 205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DRAGSTEN INVEST AS</a:t>
            </a:r>
          </a:p>
        </p:txBody>
      </p:sp>
    </p:spTree>
  </p:cSld>
  <p:clrMapOvr>
    <a:masterClrMapping xmlns:a="http://schemas.openxmlformats.org/drawingml/2006/main"/>
  </p:clrMapOvr>
</p:sld>
</file>