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a049e919c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3300f51ab48e6"/>
  </p:sldMasterIdLst>
  <p:sldIdLst>
    <p:sldId xmlns:r="http://schemas.openxmlformats.org/officeDocument/2006/relationships" id="256" r:id="R98f59f5f84f24750"/>
    <p:sldId xmlns:r="http://schemas.openxmlformats.org/officeDocument/2006/relationships" id="257" r:id="R309184f74c47413d"/>
    <p:sldId xmlns:r="http://schemas.openxmlformats.org/officeDocument/2006/relationships" id="258" r:id="Rbecb4e97991b4b76"/>
    <p:sldId xmlns:r="http://schemas.openxmlformats.org/officeDocument/2006/relationships" id="259" r:id="Rb0bfe6f1592946e1"/>
    <p:sldId xmlns:r="http://schemas.openxmlformats.org/officeDocument/2006/relationships" id="260" r:id="R3bd8b3cdab4d4be2"/>
    <p:sldId xmlns:r="http://schemas.openxmlformats.org/officeDocument/2006/relationships" id="261" r:id="Re38cb8a1acdf4fd4"/>
    <p:sldId xmlns:r="http://schemas.openxmlformats.org/officeDocument/2006/relationships" id="262" r:id="R95b7881dcbbc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3300f51ab48e6" /><Relationship Type="http://schemas.openxmlformats.org/officeDocument/2006/relationships/slide" Target="/ppt/slides/slide1.xml" Id="R98f59f5f84f24750" /><Relationship Type="http://schemas.openxmlformats.org/officeDocument/2006/relationships/slide" Target="/ppt/slides/slide2.xml" Id="R309184f74c47413d" /><Relationship Type="http://schemas.openxmlformats.org/officeDocument/2006/relationships/slide" Target="/ppt/slides/slide3.xml" Id="Rbecb4e97991b4b76" /><Relationship Type="http://schemas.openxmlformats.org/officeDocument/2006/relationships/slide" Target="/ppt/slides/slide4.xml" Id="Rb0bfe6f1592946e1" /><Relationship Type="http://schemas.openxmlformats.org/officeDocument/2006/relationships/slide" Target="/ppt/slides/slide5.xml" Id="R3bd8b3cdab4d4be2" /><Relationship Type="http://schemas.openxmlformats.org/officeDocument/2006/relationships/slide" Target="/ppt/slides/slide6.xml" Id="Re38cb8a1acdf4fd4" /><Relationship Type="http://schemas.openxmlformats.org/officeDocument/2006/relationships/slide" Target="/ppt/slides/slide7.xml" Id="R95b7881dcbbc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e503b408b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a96d3b0e45f4" /><Relationship Type="http://schemas.openxmlformats.org/officeDocument/2006/relationships/theme" Target="/ppt/slideMasters/theme/theme1.xml" Id="R677a3e48d2f0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9a96d3b0e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c16606e7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d4eb622e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d50ac3c5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4f939172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13e1a0adb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935649a1c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0432aff4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NILSEN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NILSEN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7 640 077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9517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haakon@fagtrykkalta.no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