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cc88151aa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66807614a44a1"/>
  </p:sldMasterIdLst>
  <p:sldIdLst>
    <p:sldId xmlns:r="http://schemas.openxmlformats.org/officeDocument/2006/relationships" id="256" r:id="R8008fb5f90084231"/>
    <p:sldId xmlns:r="http://schemas.openxmlformats.org/officeDocument/2006/relationships" id="257" r:id="R8f19b045f54e4ba4"/>
    <p:sldId xmlns:r="http://schemas.openxmlformats.org/officeDocument/2006/relationships" id="258" r:id="Rd71bd6e5cda34370"/>
    <p:sldId xmlns:r="http://schemas.openxmlformats.org/officeDocument/2006/relationships" id="259" r:id="R84036a05189c47b5"/>
    <p:sldId xmlns:r="http://schemas.openxmlformats.org/officeDocument/2006/relationships" id="260" r:id="R7b0bee5bdbfc4ce8"/>
    <p:sldId xmlns:r="http://schemas.openxmlformats.org/officeDocument/2006/relationships" id="261" r:id="Red95fec8601c46eb"/>
    <p:sldId xmlns:r="http://schemas.openxmlformats.org/officeDocument/2006/relationships" id="262" r:id="R3887ae047540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66807614a44a1" /><Relationship Type="http://schemas.openxmlformats.org/officeDocument/2006/relationships/slide" Target="/ppt/slides/slide1.xml" Id="R8008fb5f90084231" /><Relationship Type="http://schemas.openxmlformats.org/officeDocument/2006/relationships/slide" Target="/ppt/slides/slide2.xml" Id="R8f19b045f54e4ba4" /><Relationship Type="http://schemas.openxmlformats.org/officeDocument/2006/relationships/slide" Target="/ppt/slides/slide3.xml" Id="Rd71bd6e5cda34370" /><Relationship Type="http://schemas.openxmlformats.org/officeDocument/2006/relationships/slide" Target="/ppt/slides/slide4.xml" Id="R84036a05189c47b5" /><Relationship Type="http://schemas.openxmlformats.org/officeDocument/2006/relationships/slide" Target="/ppt/slides/slide5.xml" Id="R7b0bee5bdbfc4ce8" /><Relationship Type="http://schemas.openxmlformats.org/officeDocument/2006/relationships/slide" Target="/ppt/slides/slide6.xml" Id="Red95fec8601c46eb" /><Relationship Type="http://schemas.openxmlformats.org/officeDocument/2006/relationships/slide" Target="/ppt/slides/slide7.xml" Id="R3887ae047540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8e5510d7c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f5ce2b044ce0" /><Relationship Type="http://schemas.openxmlformats.org/officeDocument/2006/relationships/theme" Target="/ppt/slideMasters/theme/theme1.xml" Id="R78bf72625923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ef5ce2b04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86453709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0bf875d9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a3b2a00d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a59e2faf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13a7cd1a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fad0fcfb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8e77adb6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ØKSENDAL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56 243 133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61 349 643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ØKSENDAL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Oslovei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