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188e29cbeb4d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635cf13e6f4e37"/>
  </p:sldMasterIdLst>
  <p:sldIdLst>
    <p:sldId xmlns:r="http://schemas.openxmlformats.org/officeDocument/2006/relationships" id="256" r:id="R9f6d824e28a44257"/>
    <p:sldId xmlns:r="http://schemas.openxmlformats.org/officeDocument/2006/relationships" id="257" r:id="Rcc7c618849c742d9"/>
    <p:sldId xmlns:r="http://schemas.openxmlformats.org/officeDocument/2006/relationships" id="258" r:id="R44a7fe9a973045c0"/>
    <p:sldId xmlns:r="http://schemas.openxmlformats.org/officeDocument/2006/relationships" id="259" r:id="Re7f1cd2166cc4ae4"/>
    <p:sldId xmlns:r="http://schemas.openxmlformats.org/officeDocument/2006/relationships" id="260" r:id="R790e3dd812734bbd"/>
    <p:sldId xmlns:r="http://schemas.openxmlformats.org/officeDocument/2006/relationships" id="261" r:id="R025268a80eae4048"/>
    <p:sldId xmlns:r="http://schemas.openxmlformats.org/officeDocument/2006/relationships" id="262" r:id="Rcd6d9571e4554f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635cf13e6f4e37" /><Relationship Type="http://schemas.openxmlformats.org/officeDocument/2006/relationships/slide" Target="/ppt/slides/slide1.xml" Id="R9f6d824e28a44257" /><Relationship Type="http://schemas.openxmlformats.org/officeDocument/2006/relationships/slide" Target="/ppt/slides/slide2.xml" Id="Rcc7c618849c742d9" /><Relationship Type="http://schemas.openxmlformats.org/officeDocument/2006/relationships/slide" Target="/ppt/slides/slide3.xml" Id="R44a7fe9a973045c0" /><Relationship Type="http://schemas.openxmlformats.org/officeDocument/2006/relationships/slide" Target="/ppt/slides/slide4.xml" Id="Re7f1cd2166cc4ae4" /><Relationship Type="http://schemas.openxmlformats.org/officeDocument/2006/relationships/slide" Target="/ppt/slides/slide5.xml" Id="R790e3dd812734bbd" /><Relationship Type="http://schemas.openxmlformats.org/officeDocument/2006/relationships/slide" Target="/ppt/slides/slide6.xml" Id="R025268a80eae4048" /><Relationship Type="http://schemas.openxmlformats.org/officeDocument/2006/relationships/slide" Target="/ppt/slides/slide7.xml" Id="Rcd6d9571e4554f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64065c8a2343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cf67f1a274666" /><Relationship Type="http://schemas.openxmlformats.org/officeDocument/2006/relationships/theme" Target="/ppt/slideMasters/theme/theme1.xml" Id="R831cbc50f8d341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bcf67f1a2746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5296b10b54c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1e6e8bdf94d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5257f1d094a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eff26cada48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5ff26f1a14b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19a78d9e64a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ad51608ae4d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JOHAN TUFT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TUFT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TUFT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TUFT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TUFT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TUFT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4 472 209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25 546 657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25 949 687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TUFT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KULLERUD TUFT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ELLING HELGESEN TUFT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TUFT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Åsaveien 780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3512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13 54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989 143 220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TUFT AS</a:t>
            </a:r>
          </a:p>
        </p:txBody>
      </p:sp>
    </p:spTree>
  </p:cSld>
  <p:clrMapOvr>
    <a:masterClrMapping xmlns:a="http://schemas.openxmlformats.org/drawingml/2006/main"/>
  </p:clrMapOvr>
</p:sld>
</file>