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9c73faa0d348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6da6f9b3bf4b5b"/>
  </p:sldMasterIdLst>
  <p:sldIdLst>
    <p:sldId xmlns:r="http://schemas.openxmlformats.org/officeDocument/2006/relationships" id="256" r:id="Rc24d620e1ff848ba"/>
    <p:sldId xmlns:r="http://schemas.openxmlformats.org/officeDocument/2006/relationships" id="257" r:id="Rcd616c62e7e449db"/>
    <p:sldId xmlns:r="http://schemas.openxmlformats.org/officeDocument/2006/relationships" id="258" r:id="R1f65b2987fea463a"/>
    <p:sldId xmlns:r="http://schemas.openxmlformats.org/officeDocument/2006/relationships" id="259" r:id="Rca202db6aef44ca8"/>
    <p:sldId xmlns:r="http://schemas.openxmlformats.org/officeDocument/2006/relationships" id="260" r:id="R29f3dd09f10b4a84"/>
    <p:sldId xmlns:r="http://schemas.openxmlformats.org/officeDocument/2006/relationships" id="261" r:id="R5f9f83aed9eb4abb"/>
    <p:sldId xmlns:r="http://schemas.openxmlformats.org/officeDocument/2006/relationships" id="262" r:id="Ra84516f7b1754d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6da6f9b3bf4b5b" /><Relationship Type="http://schemas.openxmlformats.org/officeDocument/2006/relationships/slide" Target="/ppt/slides/slide1.xml" Id="Rc24d620e1ff848ba" /><Relationship Type="http://schemas.openxmlformats.org/officeDocument/2006/relationships/slide" Target="/ppt/slides/slide2.xml" Id="Rcd616c62e7e449db" /><Relationship Type="http://schemas.openxmlformats.org/officeDocument/2006/relationships/slide" Target="/ppt/slides/slide3.xml" Id="R1f65b2987fea463a" /><Relationship Type="http://schemas.openxmlformats.org/officeDocument/2006/relationships/slide" Target="/ppt/slides/slide4.xml" Id="Rca202db6aef44ca8" /><Relationship Type="http://schemas.openxmlformats.org/officeDocument/2006/relationships/slide" Target="/ppt/slides/slide5.xml" Id="R29f3dd09f10b4a84" /><Relationship Type="http://schemas.openxmlformats.org/officeDocument/2006/relationships/slide" Target="/ppt/slides/slide6.xml" Id="R5f9f83aed9eb4abb" /><Relationship Type="http://schemas.openxmlformats.org/officeDocument/2006/relationships/slide" Target="/ppt/slides/slide7.xml" Id="Ra84516f7b1754d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72c647163344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fcb249a24d40f4" /><Relationship Type="http://schemas.openxmlformats.org/officeDocument/2006/relationships/theme" Target="/ppt/slideMasters/theme/theme1.xml" Id="R0232d34f32864c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fcb249a24d40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d2262236f4f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d3d9fb2ed4a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39515eb2a4f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6f2ecaf16949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158be3d8044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a0243e56845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d90a190774d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KSB HOLDING AS ble etablert [år] og holder til i Horten.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−675 280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1 420 649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16 458 009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31 916 928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REIDAR BRATAAS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Braarudgate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3181 Horten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989 143 565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KSB HOLDING AS</a:t>
            </a:r>
          </a:p>
        </p:txBody>
      </p:sp>
    </p:spTree>
  </p:cSld>
  <p:clrMapOvr>
    <a:masterClrMapping xmlns:a="http://schemas.openxmlformats.org/drawingml/2006/main"/>
  </p:clrMapOvr>
</p:sld>
</file>