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76ee6f92ee44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566b655d354a1e"/>
  </p:sldMasterIdLst>
  <p:sldIdLst>
    <p:sldId xmlns:r="http://schemas.openxmlformats.org/officeDocument/2006/relationships" id="256" r:id="R43d3f446b20243d5"/>
    <p:sldId xmlns:r="http://schemas.openxmlformats.org/officeDocument/2006/relationships" id="257" r:id="R6088ebc80b794d88"/>
    <p:sldId xmlns:r="http://schemas.openxmlformats.org/officeDocument/2006/relationships" id="258" r:id="R7a71009c201f4b1f"/>
    <p:sldId xmlns:r="http://schemas.openxmlformats.org/officeDocument/2006/relationships" id="259" r:id="R8a5dde2881364740"/>
    <p:sldId xmlns:r="http://schemas.openxmlformats.org/officeDocument/2006/relationships" id="260" r:id="R8c660ca5e77e4b64"/>
    <p:sldId xmlns:r="http://schemas.openxmlformats.org/officeDocument/2006/relationships" id="261" r:id="R8d204370234a42ed"/>
    <p:sldId xmlns:r="http://schemas.openxmlformats.org/officeDocument/2006/relationships" id="262" r:id="R6ce0966d068c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66b655d354a1e" /><Relationship Type="http://schemas.openxmlformats.org/officeDocument/2006/relationships/slide" Target="/ppt/slides/slide1.xml" Id="R43d3f446b20243d5" /><Relationship Type="http://schemas.openxmlformats.org/officeDocument/2006/relationships/slide" Target="/ppt/slides/slide2.xml" Id="R6088ebc80b794d88" /><Relationship Type="http://schemas.openxmlformats.org/officeDocument/2006/relationships/slide" Target="/ppt/slides/slide3.xml" Id="R7a71009c201f4b1f" /><Relationship Type="http://schemas.openxmlformats.org/officeDocument/2006/relationships/slide" Target="/ppt/slides/slide4.xml" Id="R8a5dde2881364740" /><Relationship Type="http://schemas.openxmlformats.org/officeDocument/2006/relationships/slide" Target="/ppt/slides/slide5.xml" Id="R8c660ca5e77e4b64" /><Relationship Type="http://schemas.openxmlformats.org/officeDocument/2006/relationships/slide" Target="/ppt/slides/slide6.xml" Id="R8d204370234a42ed" /><Relationship Type="http://schemas.openxmlformats.org/officeDocument/2006/relationships/slide" Target="/ppt/slides/slide7.xml" Id="R6ce0966d068c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d682d599e48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c880f746345c7" /><Relationship Type="http://schemas.openxmlformats.org/officeDocument/2006/relationships/theme" Target="/ppt/slideMasters/theme/theme1.xml" Id="R0ae24fb709e5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cc880f746345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18dc67bc348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8aba791b2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fb55ab1c5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6d2ff0e664b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2cbe65a5c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741c855cb48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e63a6cc8b45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TJØSTHEIM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INVESTERING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1 611 104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13 795 096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14 128 561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989 144 650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