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a023790eea40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1b8613f2ed4870"/>
  </p:sldMasterIdLst>
  <p:sldIdLst>
    <p:sldId xmlns:r="http://schemas.openxmlformats.org/officeDocument/2006/relationships" id="256" r:id="Rf656993151cd405e"/>
    <p:sldId xmlns:r="http://schemas.openxmlformats.org/officeDocument/2006/relationships" id="257" r:id="R89c139ef52b247d6"/>
    <p:sldId xmlns:r="http://schemas.openxmlformats.org/officeDocument/2006/relationships" id="258" r:id="Re54449b1e09e4ba1"/>
    <p:sldId xmlns:r="http://schemas.openxmlformats.org/officeDocument/2006/relationships" id="259" r:id="R5d2b0b4344ab40e1"/>
    <p:sldId xmlns:r="http://schemas.openxmlformats.org/officeDocument/2006/relationships" id="260" r:id="R280981c55c204e19"/>
    <p:sldId xmlns:r="http://schemas.openxmlformats.org/officeDocument/2006/relationships" id="261" r:id="R7ee15e1d2e4c4634"/>
    <p:sldId xmlns:r="http://schemas.openxmlformats.org/officeDocument/2006/relationships" id="262" r:id="R73637e04e4ac41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b8613f2ed4870" /><Relationship Type="http://schemas.openxmlformats.org/officeDocument/2006/relationships/slide" Target="/ppt/slides/slide1.xml" Id="Rf656993151cd405e" /><Relationship Type="http://schemas.openxmlformats.org/officeDocument/2006/relationships/slide" Target="/ppt/slides/slide2.xml" Id="R89c139ef52b247d6" /><Relationship Type="http://schemas.openxmlformats.org/officeDocument/2006/relationships/slide" Target="/ppt/slides/slide3.xml" Id="Re54449b1e09e4ba1" /><Relationship Type="http://schemas.openxmlformats.org/officeDocument/2006/relationships/slide" Target="/ppt/slides/slide4.xml" Id="R5d2b0b4344ab40e1" /><Relationship Type="http://schemas.openxmlformats.org/officeDocument/2006/relationships/slide" Target="/ppt/slides/slide5.xml" Id="R280981c55c204e19" /><Relationship Type="http://schemas.openxmlformats.org/officeDocument/2006/relationships/slide" Target="/ppt/slides/slide6.xml" Id="R7ee15e1d2e4c4634" /><Relationship Type="http://schemas.openxmlformats.org/officeDocument/2006/relationships/slide" Target="/ppt/slides/slide7.xml" Id="R73637e04e4ac41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e9fce14ef48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b1fb5fead46db" /><Relationship Type="http://schemas.openxmlformats.org/officeDocument/2006/relationships/theme" Target="/ppt/slideMasters/theme/theme1.xml" Id="R9d773979315649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b1fb5fead46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ff1bde90648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c6b0d3c924d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b3e31081d4b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66cabee67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44549031d41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f69719bb749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f1a1159e848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&amp; 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&amp; J HOLDING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−479 453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−1 384 240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9 046 046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28 072 610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BJØRN-VEGARD LØVIK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LEIDULF LØVIK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88 23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bogjholding@gmail.com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989 144 901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J HOLDING AS</a:t>
            </a:r>
          </a:p>
        </p:txBody>
      </p:sp>
    </p:spTree>
  </p:cSld>
  <p:clrMapOvr>
    <a:masterClrMapping xmlns:a="http://schemas.openxmlformats.org/drawingml/2006/main"/>
  </p:clrMapOvr>
</p:sld>
</file>