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5f0cce83944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10203e9a04815"/>
  </p:sldMasterIdLst>
  <p:sldIdLst>
    <p:sldId xmlns:r="http://schemas.openxmlformats.org/officeDocument/2006/relationships" id="256" r:id="R5b1decfc81274148"/>
    <p:sldId xmlns:r="http://schemas.openxmlformats.org/officeDocument/2006/relationships" id="257" r:id="R610e6b6cde934414"/>
    <p:sldId xmlns:r="http://schemas.openxmlformats.org/officeDocument/2006/relationships" id="258" r:id="Rf9698e9bbbad4a32"/>
    <p:sldId xmlns:r="http://schemas.openxmlformats.org/officeDocument/2006/relationships" id="259" r:id="R58060974399f450c"/>
    <p:sldId xmlns:r="http://schemas.openxmlformats.org/officeDocument/2006/relationships" id="260" r:id="Rbc7563d5e4c14d2e"/>
    <p:sldId xmlns:r="http://schemas.openxmlformats.org/officeDocument/2006/relationships" id="261" r:id="R6a4893224fd94c75"/>
    <p:sldId xmlns:r="http://schemas.openxmlformats.org/officeDocument/2006/relationships" id="262" r:id="R6bbfe1d6f757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10203e9a04815" /><Relationship Type="http://schemas.openxmlformats.org/officeDocument/2006/relationships/slide" Target="/ppt/slides/slide1.xml" Id="R5b1decfc81274148" /><Relationship Type="http://schemas.openxmlformats.org/officeDocument/2006/relationships/slide" Target="/ppt/slides/slide2.xml" Id="R610e6b6cde934414" /><Relationship Type="http://schemas.openxmlformats.org/officeDocument/2006/relationships/slide" Target="/ppt/slides/slide3.xml" Id="Rf9698e9bbbad4a32" /><Relationship Type="http://schemas.openxmlformats.org/officeDocument/2006/relationships/slide" Target="/ppt/slides/slide4.xml" Id="R58060974399f450c" /><Relationship Type="http://schemas.openxmlformats.org/officeDocument/2006/relationships/slide" Target="/ppt/slides/slide5.xml" Id="Rbc7563d5e4c14d2e" /><Relationship Type="http://schemas.openxmlformats.org/officeDocument/2006/relationships/slide" Target="/ppt/slides/slide6.xml" Id="R6a4893224fd94c75" /><Relationship Type="http://schemas.openxmlformats.org/officeDocument/2006/relationships/slide" Target="/ppt/slides/slide7.xml" Id="R6bbfe1d6f757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24c9b53d9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07dc961784ba3" /><Relationship Type="http://schemas.openxmlformats.org/officeDocument/2006/relationships/theme" Target="/ppt/slideMasters/theme/theme1.xml" Id="Rf4f284eba4ee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07dc96178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37695ad07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643b385c5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fc7d68a00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cdedc0418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ca8bd2fc5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808ed07e5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78d519862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TAMNESHALVØEN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TAMNESHALVØEN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11 907 628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MORTEN TAMNES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v/Hans Morten Tamnes, Rørosgårdveien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