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faae3920b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a82c4a81d44d5"/>
  </p:sldMasterIdLst>
  <p:sldIdLst>
    <p:sldId xmlns:r="http://schemas.openxmlformats.org/officeDocument/2006/relationships" id="256" r:id="R20c1aa2b74bf4569"/>
    <p:sldId xmlns:r="http://schemas.openxmlformats.org/officeDocument/2006/relationships" id="257" r:id="R85c39642d1524a35"/>
    <p:sldId xmlns:r="http://schemas.openxmlformats.org/officeDocument/2006/relationships" id="258" r:id="R2388fd60f48b4d2c"/>
    <p:sldId xmlns:r="http://schemas.openxmlformats.org/officeDocument/2006/relationships" id="259" r:id="Rdcac130bf76949d2"/>
    <p:sldId xmlns:r="http://schemas.openxmlformats.org/officeDocument/2006/relationships" id="260" r:id="Rf827ad6c3f524e93"/>
    <p:sldId xmlns:r="http://schemas.openxmlformats.org/officeDocument/2006/relationships" id="261" r:id="R487e2586fc65427a"/>
    <p:sldId xmlns:r="http://schemas.openxmlformats.org/officeDocument/2006/relationships" id="262" r:id="R17aba20b1897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a82c4a81d44d5" /><Relationship Type="http://schemas.openxmlformats.org/officeDocument/2006/relationships/slide" Target="/ppt/slides/slide1.xml" Id="R20c1aa2b74bf4569" /><Relationship Type="http://schemas.openxmlformats.org/officeDocument/2006/relationships/slide" Target="/ppt/slides/slide2.xml" Id="R85c39642d1524a35" /><Relationship Type="http://schemas.openxmlformats.org/officeDocument/2006/relationships/slide" Target="/ppt/slides/slide3.xml" Id="R2388fd60f48b4d2c" /><Relationship Type="http://schemas.openxmlformats.org/officeDocument/2006/relationships/slide" Target="/ppt/slides/slide4.xml" Id="Rdcac130bf76949d2" /><Relationship Type="http://schemas.openxmlformats.org/officeDocument/2006/relationships/slide" Target="/ppt/slides/slide5.xml" Id="Rf827ad6c3f524e93" /><Relationship Type="http://schemas.openxmlformats.org/officeDocument/2006/relationships/slide" Target="/ppt/slides/slide6.xml" Id="R487e2586fc65427a" /><Relationship Type="http://schemas.openxmlformats.org/officeDocument/2006/relationships/slide" Target="/ppt/slides/slide7.xml" Id="R17aba20b1897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eca18e82f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b4b01bcfe4716" /><Relationship Type="http://schemas.openxmlformats.org/officeDocument/2006/relationships/theme" Target="/ppt/slideMasters/theme/theme1.xml" Id="R37f53e508bf9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b4b01bcfe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338783c4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e59ecf114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446d45f3c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106929c9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5bd2b3dd4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b8830b0d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30eab2a66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