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6961e9e6c24f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77d8d715464b85"/>
  </p:sldMasterIdLst>
  <p:sldIdLst>
    <p:sldId xmlns:r="http://schemas.openxmlformats.org/officeDocument/2006/relationships" id="256" r:id="R5fa0b4e3428c4c2a"/>
    <p:sldId xmlns:r="http://schemas.openxmlformats.org/officeDocument/2006/relationships" id="257" r:id="R705f947d009c4901"/>
    <p:sldId xmlns:r="http://schemas.openxmlformats.org/officeDocument/2006/relationships" id="258" r:id="R16476d037e9b487d"/>
    <p:sldId xmlns:r="http://schemas.openxmlformats.org/officeDocument/2006/relationships" id="259" r:id="Rc9496c6905174650"/>
    <p:sldId xmlns:r="http://schemas.openxmlformats.org/officeDocument/2006/relationships" id="260" r:id="R03083d81bde44dbb"/>
    <p:sldId xmlns:r="http://schemas.openxmlformats.org/officeDocument/2006/relationships" id="261" r:id="R589bc7cef8c84823"/>
    <p:sldId xmlns:r="http://schemas.openxmlformats.org/officeDocument/2006/relationships" id="262" r:id="Ra0ced527d76a42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77d8d715464b85" /><Relationship Type="http://schemas.openxmlformats.org/officeDocument/2006/relationships/slide" Target="/ppt/slides/slide1.xml" Id="R5fa0b4e3428c4c2a" /><Relationship Type="http://schemas.openxmlformats.org/officeDocument/2006/relationships/slide" Target="/ppt/slides/slide2.xml" Id="R705f947d009c4901" /><Relationship Type="http://schemas.openxmlformats.org/officeDocument/2006/relationships/slide" Target="/ppt/slides/slide3.xml" Id="R16476d037e9b487d" /><Relationship Type="http://schemas.openxmlformats.org/officeDocument/2006/relationships/slide" Target="/ppt/slides/slide4.xml" Id="Rc9496c6905174650" /><Relationship Type="http://schemas.openxmlformats.org/officeDocument/2006/relationships/slide" Target="/ppt/slides/slide5.xml" Id="R03083d81bde44dbb" /><Relationship Type="http://schemas.openxmlformats.org/officeDocument/2006/relationships/slide" Target="/ppt/slides/slide6.xml" Id="R589bc7cef8c84823" /><Relationship Type="http://schemas.openxmlformats.org/officeDocument/2006/relationships/slide" Target="/ppt/slides/slide7.xml" Id="Ra0ced527d76a42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3dada846454b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7f45b1d234d2a" /><Relationship Type="http://schemas.openxmlformats.org/officeDocument/2006/relationships/theme" Target="/ppt/slideMasters/theme/theme1.xml" Id="R7bed3c80bacb45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37f45b1d234d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7c7ebfb8540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59c66aad04f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4192dbb814a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cd49498af4a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0776087754b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2a1502d1644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c8c9f04cc4f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SPENCER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SPENCER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SPENCER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SPENCER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SPENCER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SPENCER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499 169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4 974 460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4 981 340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SPENCER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STEIRA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SPENCER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4331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989 146 637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SPENCER AS</a:t>
            </a:r>
          </a:p>
        </p:txBody>
      </p:sp>
    </p:spTree>
  </p:cSld>
  <p:clrMapOvr>
    <a:masterClrMapping xmlns:a="http://schemas.openxmlformats.org/drawingml/2006/main"/>
  </p:clrMapOvr>
</p:sld>
</file>