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47177c7b6ce499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3c90cd46f4b46bd"/>
  </p:sldMasterIdLst>
  <p:sldIdLst>
    <p:sldId xmlns:r="http://schemas.openxmlformats.org/officeDocument/2006/relationships" id="256" r:id="Raa16ad5284bd47f4"/>
    <p:sldId xmlns:r="http://schemas.openxmlformats.org/officeDocument/2006/relationships" id="257" r:id="R0edd0a649a7e4a11"/>
    <p:sldId xmlns:r="http://schemas.openxmlformats.org/officeDocument/2006/relationships" id="258" r:id="R3c1489eb90c5473d"/>
    <p:sldId xmlns:r="http://schemas.openxmlformats.org/officeDocument/2006/relationships" id="259" r:id="R118b5405a5a64c0f"/>
    <p:sldId xmlns:r="http://schemas.openxmlformats.org/officeDocument/2006/relationships" id="260" r:id="R2f15b657d1aa4821"/>
    <p:sldId xmlns:r="http://schemas.openxmlformats.org/officeDocument/2006/relationships" id="261" r:id="R4d52651c3294415f"/>
    <p:sldId xmlns:r="http://schemas.openxmlformats.org/officeDocument/2006/relationships" id="262" r:id="R7d29bb233b7a4de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3c90cd46f4b46bd" /><Relationship Type="http://schemas.openxmlformats.org/officeDocument/2006/relationships/slide" Target="/ppt/slides/slide1.xml" Id="Raa16ad5284bd47f4" /><Relationship Type="http://schemas.openxmlformats.org/officeDocument/2006/relationships/slide" Target="/ppt/slides/slide2.xml" Id="R0edd0a649a7e4a11" /><Relationship Type="http://schemas.openxmlformats.org/officeDocument/2006/relationships/slide" Target="/ppt/slides/slide3.xml" Id="R3c1489eb90c5473d" /><Relationship Type="http://schemas.openxmlformats.org/officeDocument/2006/relationships/slide" Target="/ppt/slides/slide4.xml" Id="R118b5405a5a64c0f" /><Relationship Type="http://schemas.openxmlformats.org/officeDocument/2006/relationships/slide" Target="/ppt/slides/slide5.xml" Id="R2f15b657d1aa4821" /><Relationship Type="http://schemas.openxmlformats.org/officeDocument/2006/relationships/slide" Target="/ppt/slides/slide6.xml" Id="R4d52651c3294415f" /><Relationship Type="http://schemas.openxmlformats.org/officeDocument/2006/relationships/slide" Target="/ppt/slides/slide7.xml" Id="R7d29bb233b7a4de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145f4cc7d2a4c3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c9141f12d340b5" /><Relationship Type="http://schemas.openxmlformats.org/officeDocument/2006/relationships/theme" Target="/ppt/slideMasters/theme/theme1.xml" Id="Re88d3d15aadc48e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7c9141f12d340b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68e331c01c471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37ceabad8a42f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27b5569c334dd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ef71e7c5c543d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7705ca2226493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07c138050c4e5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50a23af884455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SOV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SOV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SOV INVEST AS ble etablert [år] og holder til i Verdal.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SOV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SOV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SOV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−45 707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2 375 734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13 750 167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14 292 835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SOV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KARI VANGSTAD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SOV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Sørhaug gård, Volhaugen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7650 Verdal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989 147 498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SOV INVEST AS</a:t>
            </a:r>
          </a:p>
        </p:txBody>
      </p:sp>
    </p:spTree>
  </p:cSld>
  <p:clrMapOvr>
    <a:masterClrMapping xmlns:a="http://schemas.openxmlformats.org/drawingml/2006/main"/>
  </p:clrMapOvr>
</p:sld>
</file>