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c857110173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8c0c0d05f4948"/>
  </p:sldMasterIdLst>
  <p:sldIdLst>
    <p:sldId xmlns:r="http://schemas.openxmlformats.org/officeDocument/2006/relationships" id="256" r:id="R8b7a09423a90471d"/>
    <p:sldId xmlns:r="http://schemas.openxmlformats.org/officeDocument/2006/relationships" id="257" r:id="R5c9532eddbb84e2d"/>
    <p:sldId xmlns:r="http://schemas.openxmlformats.org/officeDocument/2006/relationships" id="258" r:id="Rec1a225330584098"/>
    <p:sldId xmlns:r="http://schemas.openxmlformats.org/officeDocument/2006/relationships" id="259" r:id="R5ad42163eae54889"/>
    <p:sldId xmlns:r="http://schemas.openxmlformats.org/officeDocument/2006/relationships" id="260" r:id="R3dae12b55a484023"/>
    <p:sldId xmlns:r="http://schemas.openxmlformats.org/officeDocument/2006/relationships" id="261" r:id="Ra0ef6cfb24be4385"/>
    <p:sldId xmlns:r="http://schemas.openxmlformats.org/officeDocument/2006/relationships" id="262" r:id="Rdada0919d478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8c0c0d05f4948" /><Relationship Type="http://schemas.openxmlformats.org/officeDocument/2006/relationships/slide" Target="/ppt/slides/slide1.xml" Id="R8b7a09423a90471d" /><Relationship Type="http://schemas.openxmlformats.org/officeDocument/2006/relationships/slide" Target="/ppt/slides/slide2.xml" Id="R5c9532eddbb84e2d" /><Relationship Type="http://schemas.openxmlformats.org/officeDocument/2006/relationships/slide" Target="/ppt/slides/slide3.xml" Id="Rec1a225330584098" /><Relationship Type="http://schemas.openxmlformats.org/officeDocument/2006/relationships/slide" Target="/ppt/slides/slide4.xml" Id="R5ad42163eae54889" /><Relationship Type="http://schemas.openxmlformats.org/officeDocument/2006/relationships/slide" Target="/ppt/slides/slide5.xml" Id="R3dae12b55a484023" /><Relationship Type="http://schemas.openxmlformats.org/officeDocument/2006/relationships/slide" Target="/ppt/slides/slide6.xml" Id="Ra0ef6cfb24be4385" /><Relationship Type="http://schemas.openxmlformats.org/officeDocument/2006/relationships/slide" Target="/ppt/slides/slide7.xml" Id="Rdada0919d478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2286efeb74f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d53e25adf45ac" /><Relationship Type="http://schemas.openxmlformats.org/officeDocument/2006/relationships/theme" Target="/ppt/slideMasters/theme/theme1.xml" Id="Rd5849faaaa09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d53e25adf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381ee1fa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dff88ad674c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9433b858841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cc6e9f78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f01b69e29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0ee35f0b4a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e207fe6de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SAGATUN HEMNE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SAGATUN HEMNE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2 433 726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1 112 487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1 628 855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5 109 795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Saga Eiendom AS, 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SAGATUN HEMNE AS</a:t>
            </a:r>
          </a:p>
        </p:txBody>
      </p:sp>
    </p:spTree>
  </p:cSld>
  <p:clrMapOvr>
    <a:masterClrMapping xmlns:a="http://schemas.openxmlformats.org/drawingml/2006/main"/>
  </p:clrMapOvr>
</p:sld>
</file>