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ecd3f1cd4b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97a0c982242b7"/>
  </p:sldMasterIdLst>
  <p:sldIdLst>
    <p:sldId xmlns:r="http://schemas.openxmlformats.org/officeDocument/2006/relationships" id="256" r:id="R0155c1a25ac841bf"/>
    <p:sldId xmlns:r="http://schemas.openxmlformats.org/officeDocument/2006/relationships" id="257" r:id="R8dad7d2b29164756"/>
    <p:sldId xmlns:r="http://schemas.openxmlformats.org/officeDocument/2006/relationships" id="258" r:id="R3d7c438691894805"/>
    <p:sldId xmlns:r="http://schemas.openxmlformats.org/officeDocument/2006/relationships" id="259" r:id="R603ba47924c34605"/>
    <p:sldId xmlns:r="http://schemas.openxmlformats.org/officeDocument/2006/relationships" id="260" r:id="R7fa449f8fdf54e0d"/>
    <p:sldId xmlns:r="http://schemas.openxmlformats.org/officeDocument/2006/relationships" id="261" r:id="R2f797129ea904143"/>
    <p:sldId xmlns:r="http://schemas.openxmlformats.org/officeDocument/2006/relationships" id="262" r:id="R24c668034d62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97a0c982242b7" /><Relationship Type="http://schemas.openxmlformats.org/officeDocument/2006/relationships/slide" Target="/ppt/slides/slide1.xml" Id="R0155c1a25ac841bf" /><Relationship Type="http://schemas.openxmlformats.org/officeDocument/2006/relationships/slide" Target="/ppt/slides/slide2.xml" Id="R8dad7d2b29164756" /><Relationship Type="http://schemas.openxmlformats.org/officeDocument/2006/relationships/slide" Target="/ppt/slides/slide3.xml" Id="R3d7c438691894805" /><Relationship Type="http://schemas.openxmlformats.org/officeDocument/2006/relationships/slide" Target="/ppt/slides/slide4.xml" Id="R603ba47924c34605" /><Relationship Type="http://schemas.openxmlformats.org/officeDocument/2006/relationships/slide" Target="/ppt/slides/slide5.xml" Id="R7fa449f8fdf54e0d" /><Relationship Type="http://schemas.openxmlformats.org/officeDocument/2006/relationships/slide" Target="/ppt/slides/slide6.xml" Id="R2f797129ea904143" /><Relationship Type="http://schemas.openxmlformats.org/officeDocument/2006/relationships/slide" Target="/ppt/slides/slide7.xml" Id="R24c668034d62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5fee941ed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c8f486fba4890" /><Relationship Type="http://schemas.openxmlformats.org/officeDocument/2006/relationships/theme" Target="/ppt/slideMasters/theme/theme1.xml" Id="R9f96e5a61d81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c8f486fba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31ec2de4d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56150e0ae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574f3a2b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c1e83402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7d60c77b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43540a81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6d391ccbc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