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056208742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d3bd29fe94e60"/>
  </p:sldMasterIdLst>
  <p:sldIdLst>
    <p:sldId xmlns:r="http://schemas.openxmlformats.org/officeDocument/2006/relationships" id="256" r:id="R2c843187aff94499"/>
    <p:sldId xmlns:r="http://schemas.openxmlformats.org/officeDocument/2006/relationships" id="257" r:id="R805a12685e764b79"/>
    <p:sldId xmlns:r="http://schemas.openxmlformats.org/officeDocument/2006/relationships" id="258" r:id="R981342affa1249fd"/>
    <p:sldId xmlns:r="http://schemas.openxmlformats.org/officeDocument/2006/relationships" id="259" r:id="Rd8818a2b06c04ad5"/>
    <p:sldId xmlns:r="http://schemas.openxmlformats.org/officeDocument/2006/relationships" id="260" r:id="Rdabf95fbdd9a4e18"/>
    <p:sldId xmlns:r="http://schemas.openxmlformats.org/officeDocument/2006/relationships" id="261" r:id="Rc0e9981934254de0"/>
    <p:sldId xmlns:r="http://schemas.openxmlformats.org/officeDocument/2006/relationships" id="262" r:id="R0120e2e983f1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d3bd29fe94e60" /><Relationship Type="http://schemas.openxmlformats.org/officeDocument/2006/relationships/slide" Target="/ppt/slides/slide1.xml" Id="R2c843187aff94499" /><Relationship Type="http://schemas.openxmlformats.org/officeDocument/2006/relationships/slide" Target="/ppt/slides/slide2.xml" Id="R805a12685e764b79" /><Relationship Type="http://schemas.openxmlformats.org/officeDocument/2006/relationships/slide" Target="/ppt/slides/slide3.xml" Id="R981342affa1249fd" /><Relationship Type="http://schemas.openxmlformats.org/officeDocument/2006/relationships/slide" Target="/ppt/slides/slide4.xml" Id="Rd8818a2b06c04ad5" /><Relationship Type="http://schemas.openxmlformats.org/officeDocument/2006/relationships/slide" Target="/ppt/slides/slide5.xml" Id="Rdabf95fbdd9a4e18" /><Relationship Type="http://schemas.openxmlformats.org/officeDocument/2006/relationships/slide" Target="/ppt/slides/slide6.xml" Id="Rc0e9981934254de0" /><Relationship Type="http://schemas.openxmlformats.org/officeDocument/2006/relationships/slide" Target="/ppt/slides/slide7.xml" Id="R0120e2e983f1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02e9359bf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2e52e60f44684" /><Relationship Type="http://schemas.openxmlformats.org/officeDocument/2006/relationships/theme" Target="/ppt/slideMasters/theme/theme1.xml" Id="Rb42494186994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2e52e60f4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0a66eea0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e8c428237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a4ac7598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385b7a24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4d1ab975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6eeb04a1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30858ab6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AKTINOR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28 292 029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33 552 202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EINAR RAVLO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H0403, Dronningens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knut@ravlo.no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