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cc96550ec0c49a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5945f069579491c"/>
  </p:sldMasterIdLst>
  <p:sldIdLst>
    <p:sldId xmlns:r="http://schemas.openxmlformats.org/officeDocument/2006/relationships" id="256" r:id="Rd3712241544445a0"/>
    <p:sldId xmlns:r="http://schemas.openxmlformats.org/officeDocument/2006/relationships" id="257" r:id="R708aab254a87434d"/>
    <p:sldId xmlns:r="http://schemas.openxmlformats.org/officeDocument/2006/relationships" id="258" r:id="R09f2bdb0ed8f439a"/>
    <p:sldId xmlns:r="http://schemas.openxmlformats.org/officeDocument/2006/relationships" id="259" r:id="R28bfd6e714a64aa3"/>
    <p:sldId xmlns:r="http://schemas.openxmlformats.org/officeDocument/2006/relationships" id="260" r:id="R9b9caf3005064a19"/>
    <p:sldId xmlns:r="http://schemas.openxmlformats.org/officeDocument/2006/relationships" id="261" r:id="Rb4afb0f94b174459"/>
    <p:sldId xmlns:r="http://schemas.openxmlformats.org/officeDocument/2006/relationships" id="262" r:id="R3921fdfe3325477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5945f069579491c" /><Relationship Type="http://schemas.openxmlformats.org/officeDocument/2006/relationships/slide" Target="/ppt/slides/slide1.xml" Id="Rd3712241544445a0" /><Relationship Type="http://schemas.openxmlformats.org/officeDocument/2006/relationships/slide" Target="/ppt/slides/slide2.xml" Id="R708aab254a87434d" /><Relationship Type="http://schemas.openxmlformats.org/officeDocument/2006/relationships/slide" Target="/ppt/slides/slide3.xml" Id="R09f2bdb0ed8f439a" /><Relationship Type="http://schemas.openxmlformats.org/officeDocument/2006/relationships/slide" Target="/ppt/slides/slide4.xml" Id="R28bfd6e714a64aa3" /><Relationship Type="http://schemas.openxmlformats.org/officeDocument/2006/relationships/slide" Target="/ppt/slides/slide5.xml" Id="R9b9caf3005064a19" /><Relationship Type="http://schemas.openxmlformats.org/officeDocument/2006/relationships/slide" Target="/ppt/slides/slide6.xml" Id="Rb4afb0f94b174459" /><Relationship Type="http://schemas.openxmlformats.org/officeDocument/2006/relationships/slide" Target="/ppt/slides/slide7.xml" Id="R3921fdfe3325477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5b5503cabf405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034d38c49647df" /><Relationship Type="http://schemas.openxmlformats.org/officeDocument/2006/relationships/theme" Target="/ppt/slideMasters/theme/theme1.xml" Id="R65ac92c55aa0481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2034d38c49647d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b0fa4e04b14e9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1808bd4aaf468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2eebeac6384c4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4a1c113c10445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60354979a04f7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964591cf5c4ae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fb99f483dd4a6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BOLKAN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BOLKAN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BOLKAN INVEST AS ble etablert [år] og holder til i Namsos.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BOLKAN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BOLKAN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BOLKAN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127 999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55 643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2 081 695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14 637 962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17 154 527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BOLKAN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STIG ARILD BOLKAN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BOLKAN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Langbakken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7802 Namsos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989 149 105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BOLKAN INVEST AS</a:t>
            </a:r>
          </a:p>
        </p:txBody>
      </p:sp>
    </p:spTree>
  </p:cSld>
  <p:clrMapOvr>
    <a:masterClrMapping xmlns:a="http://schemas.openxmlformats.org/drawingml/2006/main"/>
  </p:clrMapOvr>
</p:sld>
</file>