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13c403291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47209d6fd4f66"/>
  </p:sldMasterIdLst>
  <p:sldIdLst>
    <p:sldId xmlns:r="http://schemas.openxmlformats.org/officeDocument/2006/relationships" id="256" r:id="R3651f66d0c52427c"/>
    <p:sldId xmlns:r="http://schemas.openxmlformats.org/officeDocument/2006/relationships" id="257" r:id="R937a160048dc4f7d"/>
    <p:sldId xmlns:r="http://schemas.openxmlformats.org/officeDocument/2006/relationships" id="258" r:id="Rfd63cafb27784146"/>
    <p:sldId xmlns:r="http://schemas.openxmlformats.org/officeDocument/2006/relationships" id="259" r:id="Rc7d588e3e8f04881"/>
    <p:sldId xmlns:r="http://schemas.openxmlformats.org/officeDocument/2006/relationships" id="260" r:id="R23ad7c633fa34ab4"/>
    <p:sldId xmlns:r="http://schemas.openxmlformats.org/officeDocument/2006/relationships" id="261" r:id="R49cb19c300cf41f5"/>
    <p:sldId xmlns:r="http://schemas.openxmlformats.org/officeDocument/2006/relationships" id="262" r:id="Rea1641e3ddda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47209d6fd4f66" /><Relationship Type="http://schemas.openxmlformats.org/officeDocument/2006/relationships/slide" Target="/ppt/slides/slide1.xml" Id="R3651f66d0c52427c" /><Relationship Type="http://schemas.openxmlformats.org/officeDocument/2006/relationships/slide" Target="/ppt/slides/slide2.xml" Id="R937a160048dc4f7d" /><Relationship Type="http://schemas.openxmlformats.org/officeDocument/2006/relationships/slide" Target="/ppt/slides/slide3.xml" Id="Rfd63cafb27784146" /><Relationship Type="http://schemas.openxmlformats.org/officeDocument/2006/relationships/slide" Target="/ppt/slides/slide4.xml" Id="Rc7d588e3e8f04881" /><Relationship Type="http://schemas.openxmlformats.org/officeDocument/2006/relationships/slide" Target="/ppt/slides/slide5.xml" Id="R23ad7c633fa34ab4" /><Relationship Type="http://schemas.openxmlformats.org/officeDocument/2006/relationships/slide" Target="/ppt/slides/slide6.xml" Id="R49cb19c300cf41f5" /><Relationship Type="http://schemas.openxmlformats.org/officeDocument/2006/relationships/slide" Target="/ppt/slides/slide7.xml" Id="Rea1641e3ddda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1ff00a1e6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05e91c71440f" /><Relationship Type="http://schemas.openxmlformats.org/officeDocument/2006/relationships/theme" Target="/ppt/slideMasters/theme/theme1.xml" Id="Rbb55bce915d1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f05e91c71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7f1f61ef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0a2043ea7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ca7491b55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177813269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ec0d7ff4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e2bf12ff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822b96265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4124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