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f66671ce334f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ccc68f4d0a4fc9"/>
  </p:sldMasterIdLst>
  <p:sldIdLst>
    <p:sldId xmlns:r="http://schemas.openxmlformats.org/officeDocument/2006/relationships" id="256" r:id="Rb0a2a4f9b71b48e3"/>
    <p:sldId xmlns:r="http://schemas.openxmlformats.org/officeDocument/2006/relationships" id="257" r:id="R8e9fba4702094755"/>
    <p:sldId xmlns:r="http://schemas.openxmlformats.org/officeDocument/2006/relationships" id="258" r:id="R32ad6a215c384825"/>
    <p:sldId xmlns:r="http://schemas.openxmlformats.org/officeDocument/2006/relationships" id="259" r:id="R3fa8c17a7aa948f0"/>
    <p:sldId xmlns:r="http://schemas.openxmlformats.org/officeDocument/2006/relationships" id="260" r:id="Rb13ce7917891476f"/>
    <p:sldId xmlns:r="http://schemas.openxmlformats.org/officeDocument/2006/relationships" id="261" r:id="R90ee8ee178c14b82"/>
    <p:sldId xmlns:r="http://schemas.openxmlformats.org/officeDocument/2006/relationships" id="262" r:id="R02729945e61c48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ccc68f4d0a4fc9" /><Relationship Type="http://schemas.openxmlformats.org/officeDocument/2006/relationships/slide" Target="/ppt/slides/slide1.xml" Id="Rb0a2a4f9b71b48e3" /><Relationship Type="http://schemas.openxmlformats.org/officeDocument/2006/relationships/slide" Target="/ppt/slides/slide2.xml" Id="R8e9fba4702094755" /><Relationship Type="http://schemas.openxmlformats.org/officeDocument/2006/relationships/slide" Target="/ppt/slides/slide3.xml" Id="R32ad6a215c384825" /><Relationship Type="http://schemas.openxmlformats.org/officeDocument/2006/relationships/slide" Target="/ppt/slides/slide4.xml" Id="R3fa8c17a7aa948f0" /><Relationship Type="http://schemas.openxmlformats.org/officeDocument/2006/relationships/slide" Target="/ppt/slides/slide5.xml" Id="Rb13ce7917891476f" /><Relationship Type="http://schemas.openxmlformats.org/officeDocument/2006/relationships/slide" Target="/ppt/slides/slide6.xml" Id="R90ee8ee178c14b82" /><Relationship Type="http://schemas.openxmlformats.org/officeDocument/2006/relationships/slide" Target="/ppt/slides/slide7.xml" Id="R02729945e61c48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a5a817700146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ceeb30b1e46db" /><Relationship Type="http://schemas.openxmlformats.org/officeDocument/2006/relationships/theme" Target="/ppt/slideMasters/theme/theme1.xml" Id="R79dd4a4c66aa42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bceeb30b1e46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37a4d315348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3764ec55e45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a08059cad46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a38621ca44f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3b163b13549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e2004435c49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8f7bcb91741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AJK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231 791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11 279 137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11 290 599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KROGNES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Estenstadvegen 127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989 152 084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AJK HOLDING AS</a:t>
            </a:r>
          </a:p>
        </p:txBody>
      </p:sp>
    </p:spTree>
  </p:cSld>
  <p:clrMapOvr>
    <a:masterClrMapping xmlns:a="http://schemas.openxmlformats.org/drawingml/2006/main"/>
  </p:clrMapOvr>
</p:sld>
</file>