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f1e9984b7c44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c54f16160a4727"/>
  </p:sldMasterIdLst>
  <p:sldIdLst>
    <p:sldId xmlns:r="http://schemas.openxmlformats.org/officeDocument/2006/relationships" id="256" r:id="R9673fae36c3f4d89"/>
    <p:sldId xmlns:r="http://schemas.openxmlformats.org/officeDocument/2006/relationships" id="257" r:id="R4319d664746e4214"/>
    <p:sldId xmlns:r="http://schemas.openxmlformats.org/officeDocument/2006/relationships" id="258" r:id="R6cf7574607984620"/>
    <p:sldId xmlns:r="http://schemas.openxmlformats.org/officeDocument/2006/relationships" id="259" r:id="R003dd86d52674fe0"/>
    <p:sldId xmlns:r="http://schemas.openxmlformats.org/officeDocument/2006/relationships" id="260" r:id="R964c6ded3d1641c2"/>
    <p:sldId xmlns:r="http://schemas.openxmlformats.org/officeDocument/2006/relationships" id="261" r:id="R1672d2fc604f4f6f"/>
    <p:sldId xmlns:r="http://schemas.openxmlformats.org/officeDocument/2006/relationships" id="262" r:id="R4960c9dcabcd41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54f16160a4727" /><Relationship Type="http://schemas.openxmlformats.org/officeDocument/2006/relationships/slide" Target="/ppt/slides/slide1.xml" Id="R9673fae36c3f4d89" /><Relationship Type="http://schemas.openxmlformats.org/officeDocument/2006/relationships/slide" Target="/ppt/slides/slide2.xml" Id="R4319d664746e4214" /><Relationship Type="http://schemas.openxmlformats.org/officeDocument/2006/relationships/slide" Target="/ppt/slides/slide3.xml" Id="R6cf7574607984620" /><Relationship Type="http://schemas.openxmlformats.org/officeDocument/2006/relationships/slide" Target="/ppt/slides/slide4.xml" Id="R003dd86d52674fe0" /><Relationship Type="http://schemas.openxmlformats.org/officeDocument/2006/relationships/slide" Target="/ppt/slides/slide5.xml" Id="R964c6ded3d1641c2" /><Relationship Type="http://schemas.openxmlformats.org/officeDocument/2006/relationships/slide" Target="/ppt/slides/slide6.xml" Id="R1672d2fc604f4f6f" /><Relationship Type="http://schemas.openxmlformats.org/officeDocument/2006/relationships/slide" Target="/ppt/slides/slide7.xml" Id="R4960c9dcabcd41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0d5b6e1e247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5d0c454404815" /><Relationship Type="http://schemas.openxmlformats.org/officeDocument/2006/relationships/theme" Target="/ppt/slideMasters/theme/theme1.xml" Id="Rf9c2f8984ac442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55d0c4544048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eb911b42f4c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223c6b6ad40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06637b08c43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17c11dfa34a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fb72820944b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a36df43604b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b1a79cf5140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RESI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995 222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8 250 093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8 250 813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HYSTAD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Rustungvegen 62A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RESI HOLDING AS</a:t>
            </a:r>
          </a:p>
        </p:txBody>
      </p:sp>
    </p:spTree>
  </p:cSld>
  <p:clrMapOvr>
    <a:masterClrMapping xmlns:a="http://schemas.openxmlformats.org/drawingml/2006/main"/>
  </p:clrMapOvr>
</p:sld>
</file>