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779b101b2140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2b57e71c4e4e29"/>
  </p:sldMasterIdLst>
  <p:sldIdLst>
    <p:sldId xmlns:r="http://schemas.openxmlformats.org/officeDocument/2006/relationships" id="256" r:id="Re5afd5663fe84fa6"/>
    <p:sldId xmlns:r="http://schemas.openxmlformats.org/officeDocument/2006/relationships" id="257" r:id="R533cb5221b554e38"/>
    <p:sldId xmlns:r="http://schemas.openxmlformats.org/officeDocument/2006/relationships" id="258" r:id="Rc788e9d08fe54971"/>
    <p:sldId xmlns:r="http://schemas.openxmlformats.org/officeDocument/2006/relationships" id="259" r:id="Ra17db15812a24c67"/>
    <p:sldId xmlns:r="http://schemas.openxmlformats.org/officeDocument/2006/relationships" id="260" r:id="R81cb98f71dda4164"/>
    <p:sldId xmlns:r="http://schemas.openxmlformats.org/officeDocument/2006/relationships" id="261" r:id="Rafa74149c79b4873"/>
    <p:sldId xmlns:r="http://schemas.openxmlformats.org/officeDocument/2006/relationships" id="262" r:id="R78550523192d42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2b57e71c4e4e29" /><Relationship Type="http://schemas.openxmlformats.org/officeDocument/2006/relationships/slide" Target="/ppt/slides/slide1.xml" Id="Re5afd5663fe84fa6" /><Relationship Type="http://schemas.openxmlformats.org/officeDocument/2006/relationships/slide" Target="/ppt/slides/slide2.xml" Id="R533cb5221b554e38" /><Relationship Type="http://schemas.openxmlformats.org/officeDocument/2006/relationships/slide" Target="/ppt/slides/slide3.xml" Id="Rc788e9d08fe54971" /><Relationship Type="http://schemas.openxmlformats.org/officeDocument/2006/relationships/slide" Target="/ppt/slides/slide4.xml" Id="Ra17db15812a24c67" /><Relationship Type="http://schemas.openxmlformats.org/officeDocument/2006/relationships/slide" Target="/ppt/slides/slide5.xml" Id="R81cb98f71dda4164" /><Relationship Type="http://schemas.openxmlformats.org/officeDocument/2006/relationships/slide" Target="/ppt/slides/slide6.xml" Id="Rafa74149c79b4873" /><Relationship Type="http://schemas.openxmlformats.org/officeDocument/2006/relationships/slide" Target="/ppt/slides/slide7.xml" Id="R78550523192d42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25723e975243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d29a33f4e45fd" /><Relationship Type="http://schemas.openxmlformats.org/officeDocument/2006/relationships/theme" Target="/ppt/slideMasters/theme/theme1.xml" Id="R7477382137294c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0d29a33f4e45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c9b4ca8ae4e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28f71b70646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a86e4b0da4c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24f4ea64f4b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c2df33b7f44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fee4e64bc4b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0f1cd97d34b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EIKSÅ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INVEST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−103 780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13 660 341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70 963 056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78 963 056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ØYVIND ENDSJØ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SIV ELISABETH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TOM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TOM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Persheia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989 160 133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