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77bf23fae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a440eabf54aae"/>
  </p:sldMasterIdLst>
  <p:sldIdLst>
    <p:sldId xmlns:r="http://schemas.openxmlformats.org/officeDocument/2006/relationships" id="256" r:id="Rb68829009d4b45f8"/>
    <p:sldId xmlns:r="http://schemas.openxmlformats.org/officeDocument/2006/relationships" id="257" r:id="R40f12783065b4974"/>
    <p:sldId xmlns:r="http://schemas.openxmlformats.org/officeDocument/2006/relationships" id="258" r:id="Ree9b596d6c6e4873"/>
    <p:sldId xmlns:r="http://schemas.openxmlformats.org/officeDocument/2006/relationships" id="259" r:id="R05b1d117443e4b4c"/>
    <p:sldId xmlns:r="http://schemas.openxmlformats.org/officeDocument/2006/relationships" id="260" r:id="R009450d0a73c4fcd"/>
    <p:sldId xmlns:r="http://schemas.openxmlformats.org/officeDocument/2006/relationships" id="261" r:id="Rbe87bfca7d0d4cff"/>
    <p:sldId xmlns:r="http://schemas.openxmlformats.org/officeDocument/2006/relationships" id="262" r:id="R170d79400e2f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a440eabf54aae" /><Relationship Type="http://schemas.openxmlformats.org/officeDocument/2006/relationships/slide" Target="/ppt/slides/slide1.xml" Id="Rb68829009d4b45f8" /><Relationship Type="http://schemas.openxmlformats.org/officeDocument/2006/relationships/slide" Target="/ppt/slides/slide2.xml" Id="R40f12783065b4974" /><Relationship Type="http://schemas.openxmlformats.org/officeDocument/2006/relationships/slide" Target="/ppt/slides/slide3.xml" Id="Ree9b596d6c6e4873" /><Relationship Type="http://schemas.openxmlformats.org/officeDocument/2006/relationships/slide" Target="/ppt/slides/slide4.xml" Id="R05b1d117443e4b4c" /><Relationship Type="http://schemas.openxmlformats.org/officeDocument/2006/relationships/slide" Target="/ppt/slides/slide5.xml" Id="R009450d0a73c4fcd" /><Relationship Type="http://schemas.openxmlformats.org/officeDocument/2006/relationships/slide" Target="/ppt/slides/slide6.xml" Id="Rbe87bfca7d0d4cff" /><Relationship Type="http://schemas.openxmlformats.org/officeDocument/2006/relationships/slide" Target="/ppt/slides/slide7.xml" Id="R170d79400e2f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e7d7011a9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8b17e1fb540e4" /><Relationship Type="http://schemas.openxmlformats.org/officeDocument/2006/relationships/theme" Target="/ppt/slideMasters/theme/theme1.xml" Id="Rb885c5c55a49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8b17e1fb5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b24fab30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08f4aeb1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7fefe7d4a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6bdecfd2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5b950b689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f08ded16e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70baecbc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2 369 136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25 944 252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27 599 030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FINNE  –  75,7 %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ANNIKA MARI FINNE  –  24,3 %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5104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