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35c08f801b4b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0f7444250f4920"/>
  </p:sldMasterIdLst>
  <p:sldIdLst>
    <p:sldId xmlns:r="http://schemas.openxmlformats.org/officeDocument/2006/relationships" id="256" r:id="R48f8342c0cc343f0"/>
    <p:sldId xmlns:r="http://schemas.openxmlformats.org/officeDocument/2006/relationships" id="257" r:id="R48c2e8562e6e4d45"/>
    <p:sldId xmlns:r="http://schemas.openxmlformats.org/officeDocument/2006/relationships" id="258" r:id="R1ee38a244f214214"/>
    <p:sldId xmlns:r="http://schemas.openxmlformats.org/officeDocument/2006/relationships" id="259" r:id="R95ceaef3a85f4784"/>
    <p:sldId xmlns:r="http://schemas.openxmlformats.org/officeDocument/2006/relationships" id="260" r:id="Rd33d65ea58c2409a"/>
    <p:sldId xmlns:r="http://schemas.openxmlformats.org/officeDocument/2006/relationships" id="261" r:id="R85619a75f8ec4a06"/>
    <p:sldId xmlns:r="http://schemas.openxmlformats.org/officeDocument/2006/relationships" id="262" r:id="Rc43b373812dc45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0f7444250f4920" /><Relationship Type="http://schemas.openxmlformats.org/officeDocument/2006/relationships/slide" Target="/ppt/slides/slide1.xml" Id="R48f8342c0cc343f0" /><Relationship Type="http://schemas.openxmlformats.org/officeDocument/2006/relationships/slide" Target="/ppt/slides/slide2.xml" Id="R48c2e8562e6e4d45" /><Relationship Type="http://schemas.openxmlformats.org/officeDocument/2006/relationships/slide" Target="/ppt/slides/slide3.xml" Id="R1ee38a244f214214" /><Relationship Type="http://schemas.openxmlformats.org/officeDocument/2006/relationships/slide" Target="/ppt/slides/slide4.xml" Id="R95ceaef3a85f4784" /><Relationship Type="http://schemas.openxmlformats.org/officeDocument/2006/relationships/slide" Target="/ppt/slides/slide5.xml" Id="Rd33d65ea58c2409a" /><Relationship Type="http://schemas.openxmlformats.org/officeDocument/2006/relationships/slide" Target="/ppt/slides/slide6.xml" Id="R85619a75f8ec4a06" /><Relationship Type="http://schemas.openxmlformats.org/officeDocument/2006/relationships/slide" Target="/ppt/slides/slide7.xml" Id="Rc43b373812dc45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b613a3b52d48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b87d2845b4a0c" /><Relationship Type="http://schemas.openxmlformats.org/officeDocument/2006/relationships/theme" Target="/ppt/slideMasters/theme/theme1.xml" Id="R376ed082847d47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8b87d2845b4a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b9b2e1f154f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663a197884a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2ea10f32249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080c5524048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d074741d94d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d5b43faa342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c063775ee40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MÅSØVAL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MÅSØVAL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MÅSØVAL INVEST AS ble etablert [år] og holder til i Sistranda.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MÅSØVAL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MÅSØVAL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MÅSØVAL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7 266 430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13 572 632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39 266 449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MÅSØVAL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MÅSØVAL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MÅSØVAL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Nordfrøyveien 413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7260 Sistranda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989 161 059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MÅSØVAL INVEST AS</a:t>
            </a:r>
          </a:p>
        </p:txBody>
      </p:sp>
    </p:spTree>
  </p:cSld>
  <p:clrMapOvr>
    <a:masterClrMapping xmlns:a="http://schemas.openxmlformats.org/drawingml/2006/main"/>
  </p:clrMapOvr>
</p:sld>
</file>