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344a5756d448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fbe18cf3ea451a"/>
  </p:sldMasterIdLst>
  <p:sldIdLst>
    <p:sldId xmlns:r="http://schemas.openxmlformats.org/officeDocument/2006/relationships" id="256" r:id="R269313d5abc74bb7"/>
    <p:sldId xmlns:r="http://schemas.openxmlformats.org/officeDocument/2006/relationships" id="257" r:id="R4dd53e155c164eaf"/>
    <p:sldId xmlns:r="http://schemas.openxmlformats.org/officeDocument/2006/relationships" id="258" r:id="Rde62f3bd22de4e09"/>
    <p:sldId xmlns:r="http://schemas.openxmlformats.org/officeDocument/2006/relationships" id="259" r:id="Rb13571f94f324f9f"/>
    <p:sldId xmlns:r="http://schemas.openxmlformats.org/officeDocument/2006/relationships" id="260" r:id="R4b8b6fc8e8024eb4"/>
    <p:sldId xmlns:r="http://schemas.openxmlformats.org/officeDocument/2006/relationships" id="261" r:id="Rc50a34038aa34062"/>
    <p:sldId xmlns:r="http://schemas.openxmlformats.org/officeDocument/2006/relationships" id="262" r:id="Ra01f01ae19f243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be18cf3ea451a" /><Relationship Type="http://schemas.openxmlformats.org/officeDocument/2006/relationships/slide" Target="/ppt/slides/slide1.xml" Id="R269313d5abc74bb7" /><Relationship Type="http://schemas.openxmlformats.org/officeDocument/2006/relationships/slide" Target="/ppt/slides/slide2.xml" Id="R4dd53e155c164eaf" /><Relationship Type="http://schemas.openxmlformats.org/officeDocument/2006/relationships/slide" Target="/ppt/slides/slide3.xml" Id="Rde62f3bd22de4e09" /><Relationship Type="http://schemas.openxmlformats.org/officeDocument/2006/relationships/slide" Target="/ppt/slides/slide4.xml" Id="Rb13571f94f324f9f" /><Relationship Type="http://schemas.openxmlformats.org/officeDocument/2006/relationships/slide" Target="/ppt/slides/slide5.xml" Id="R4b8b6fc8e8024eb4" /><Relationship Type="http://schemas.openxmlformats.org/officeDocument/2006/relationships/slide" Target="/ppt/slides/slide6.xml" Id="Rc50a34038aa34062" /><Relationship Type="http://schemas.openxmlformats.org/officeDocument/2006/relationships/slide" Target="/ppt/slides/slide7.xml" Id="Ra01f01ae19f243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b07042dd24d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9e0da461b4ffa" /><Relationship Type="http://schemas.openxmlformats.org/officeDocument/2006/relationships/theme" Target="/ppt/slideMasters/theme/theme1.xml" Id="R372f1fe3d0f541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d9e0da461b4f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04a49544a4e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c1e99e29b4d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716e077eb47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a5d76e03242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91565918a4b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c9302b32743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2d3c37c0c48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MONKIS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MONKIS AS ble etablert [år] og holder til i 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−255 711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10 848 703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10 896 348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IHLE ALF BJARNE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Bybergveien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4354 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