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4543547e6f49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c3042a2c194bf3"/>
  </p:sldMasterIdLst>
  <p:sldIdLst>
    <p:sldId xmlns:r="http://schemas.openxmlformats.org/officeDocument/2006/relationships" id="256" r:id="R887efda1e0e14f07"/>
    <p:sldId xmlns:r="http://schemas.openxmlformats.org/officeDocument/2006/relationships" id="257" r:id="R1ec902d5035a42fc"/>
    <p:sldId xmlns:r="http://schemas.openxmlformats.org/officeDocument/2006/relationships" id="258" r:id="Rbedfbb5ccdfb478c"/>
    <p:sldId xmlns:r="http://schemas.openxmlformats.org/officeDocument/2006/relationships" id="259" r:id="Rd82acc1988d24a23"/>
    <p:sldId xmlns:r="http://schemas.openxmlformats.org/officeDocument/2006/relationships" id="260" r:id="R2e1455e3e1eb4f10"/>
    <p:sldId xmlns:r="http://schemas.openxmlformats.org/officeDocument/2006/relationships" id="261" r:id="Ra56de60510b44ddd"/>
    <p:sldId xmlns:r="http://schemas.openxmlformats.org/officeDocument/2006/relationships" id="262" r:id="Rcf6a25fa9afc48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c3042a2c194bf3" /><Relationship Type="http://schemas.openxmlformats.org/officeDocument/2006/relationships/slide" Target="/ppt/slides/slide1.xml" Id="R887efda1e0e14f07" /><Relationship Type="http://schemas.openxmlformats.org/officeDocument/2006/relationships/slide" Target="/ppt/slides/slide2.xml" Id="R1ec902d5035a42fc" /><Relationship Type="http://schemas.openxmlformats.org/officeDocument/2006/relationships/slide" Target="/ppt/slides/slide3.xml" Id="Rbedfbb5ccdfb478c" /><Relationship Type="http://schemas.openxmlformats.org/officeDocument/2006/relationships/slide" Target="/ppt/slides/slide4.xml" Id="Rd82acc1988d24a23" /><Relationship Type="http://schemas.openxmlformats.org/officeDocument/2006/relationships/slide" Target="/ppt/slides/slide5.xml" Id="R2e1455e3e1eb4f10" /><Relationship Type="http://schemas.openxmlformats.org/officeDocument/2006/relationships/slide" Target="/ppt/slides/slide6.xml" Id="Ra56de60510b44ddd" /><Relationship Type="http://schemas.openxmlformats.org/officeDocument/2006/relationships/slide" Target="/ppt/slides/slide7.xml" Id="Rcf6a25fa9afc48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a36c3c8d94d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f099cae8547ec" /><Relationship Type="http://schemas.openxmlformats.org/officeDocument/2006/relationships/theme" Target="/ppt/slideMasters/theme/theme1.xml" Id="R41ee235ae76442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3f099cae8547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b82faeb0b41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a2a0f1d7e46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ffba95bf841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04127c1f541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0bc04b6a247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26e8c07bd43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b29f330d84a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1 489 234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7 068 139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hei@heimvik.no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www.heimvik.no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HEIMVIK AS</a:t>
            </a:r>
          </a:p>
        </p:txBody>
      </p:sp>
    </p:spTree>
  </p:cSld>
  <p:clrMapOvr>
    <a:masterClrMapping xmlns:a="http://schemas.openxmlformats.org/drawingml/2006/main"/>
  </p:clrMapOvr>
</p:sld>
</file>