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e975c1335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f87e920834841"/>
  </p:sldMasterIdLst>
  <p:sldIdLst>
    <p:sldId xmlns:r="http://schemas.openxmlformats.org/officeDocument/2006/relationships" id="256" r:id="Ra3d07356ab974b0d"/>
    <p:sldId xmlns:r="http://schemas.openxmlformats.org/officeDocument/2006/relationships" id="257" r:id="R752ce3474e334e24"/>
    <p:sldId xmlns:r="http://schemas.openxmlformats.org/officeDocument/2006/relationships" id="258" r:id="R205886bd0c1c4867"/>
    <p:sldId xmlns:r="http://schemas.openxmlformats.org/officeDocument/2006/relationships" id="259" r:id="R9de78a1b1cc24af2"/>
    <p:sldId xmlns:r="http://schemas.openxmlformats.org/officeDocument/2006/relationships" id="260" r:id="R0b47be448fa44e26"/>
    <p:sldId xmlns:r="http://schemas.openxmlformats.org/officeDocument/2006/relationships" id="261" r:id="Rba2c5f844ff644c4"/>
    <p:sldId xmlns:r="http://schemas.openxmlformats.org/officeDocument/2006/relationships" id="262" r:id="Rfcc34ef2654b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f87e920834841" /><Relationship Type="http://schemas.openxmlformats.org/officeDocument/2006/relationships/slide" Target="/ppt/slides/slide1.xml" Id="Ra3d07356ab974b0d" /><Relationship Type="http://schemas.openxmlformats.org/officeDocument/2006/relationships/slide" Target="/ppt/slides/slide2.xml" Id="R752ce3474e334e24" /><Relationship Type="http://schemas.openxmlformats.org/officeDocument/2006/relationships/slide" Target="/ppt/slides/slide3.xml" Id="R205886bd0c1c4867" /><Relationship Type="http://schemas.openxmlformats.org/officeDocument/2006/relationships/slide" Target="/ppt/slides/slide4.xml" Id="R9de78a1b1cc24af2" /><Relationship Type="http://schemas.openxmlformats.org/officeDocument/2006/relationships/slide" Target="/ppt/slides/slide5.xml" Id="R0b47be448fa44e26" /><Relationship Type="http://schemas.openxmlformats.org/officeDocument/2006/relationships/slide" Target="/ppt/slides/slide6.xml" Id="Rba2c5f844ff644c4" /><Relationship Type="http://schemas.openxmlformats.org/officeDocument/2006/relationships/slide" Target="/ppt/slides/slide7.xml" Id="Rfcc34ef2654b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3e859e8b2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d424332ed4c27" /><Relationship Type="http://schemas.openxmlformats.org/officeDocument/2006/relationships/theme" Target="/ppt/slideMasters/theme/theme1.xml" Id="R84b1a6a0ae93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d424332ed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1be8a722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57a8df22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171e316f0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1225e4a00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4f10daab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713cdbd88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38a62c510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