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472fa1333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1c81776774821"/>
  </p:sldMasterIdLst>
  <p:sldIdLst>
    <p:sldId xmlns:r="http://schemas.openxmlformats.org/officeDocument/2006/relationships" id="256" r:id="R5e7c4cc40b6c484e"/>
    <p:sldId xmlns:r="http://schemas.openxmlformats.org/officeDocument/2006/relationships" id="257" r:id="R33c8ec95f7c74a41"/>
    <p:sldId xmlns:r="http://schemas.openxmlformats.org/officeDocument/2006/relationships" id="258" r:id="Rec9f2b1b51504dbc"/>
    <p:sldId xmlns:r="http://schemas.openxmlformats.org/officeDocument/2006/relationships" id="259" r:id="R870b1d951277408f"/>
    <p:sldId xmlns:r="http://schemas.openxmlformats.org/officeDocument/2006/relationships" id="260" r:id="R46052044ddcc4845"/>
    <p:sldId xmlns:r="http://schemas.openxmlformats.org/officeDocument/2006/relationships" id="261" r:id="R6b2956358b784d3f"/>
    <p:sldId xmlns:r="http://schemas.openxmlformats.org/officeDocument/2006/relationships" id="262" r:id="R94f96eadc928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1c81776774821" /><Relationship Type="http://schemas.openxmlformats.org/officeDocument/2006/relationships/slide" Target="/ppt/slides/slide1.xml" Id="R5e7c4cc40b6c484e" /><Relationship Type="http://schemas.openxmlformats.org/officeDocument/2006/relationships/slide" Target="/ppt/slides/slide2.xml" Id="R33c8ec95f7c74a41" /><Relationship Type="http://schemas.openxmlformats.org/officeDocument/2006/relationships/slide" Target="/ppt/slides/slide3.xml" Id="Rec9f2b1b51504dbc" /><Relationship Type="http://schemas.openxmlformats.org/officeDocument/2006/relationships/slide" Target="/ppt/slides/slide4.xml" Id="R870b1d951277408f" /><Relationship Type="http://schemas.openxmlformats.org/officeDocument/2006/relationships/slide" Target="/ppt/slides/slide5.xml" Id="R46052044ddcc4845" /><Relationship Type="http://schemas.openxmlformats.org/officeDocument/2006/relationships/slide" Target="/ppt/slides/slide6.xml" Id="R6b2956358b784d3f" /><Relationship Type="http://schemas.openxmlformats.org/officeDocument/2006/relationships/slide" Target="/ppt/slides/slide7.xml" Id="R94f96eadc928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c4d08faaf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6d87a6164749" /><Relationship Type="http://schemas.openxmlformats.org/officeDocument/2006/relationships/theme" Target="/ppt/slideMasters/theme/theme1.xml" Id="Rb0b05df9a109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56d87a616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1661fc7a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809893bf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7fb0b7cb0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b740d6f2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2b2482ee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032a76539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bf369971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33 321 398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LORENTZEN HOLTMON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ÅDNA AASESTAD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KRISTIANE HOLTAN HOLM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HOLTAN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HOLTAN 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