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bff805ba0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77fda96c1460f"/>
  </p:sldMasterIdLst>
  <p:sldIdLst>
    <p:sldId xmlns:r="http://schemas.openxmlformats.org/officeDocument/2006/relationships" id="256" r:id="Rbe8b656835994df6"/>
    <p:sldId xmlns:r="http://schemas.openxmlformats.org/officeDocument/2006/relationships" id="257" r:id="Rdb853b9b36e04b8a"/>
    <p:sldId xmlns:r="http://schemas.openxmlformats.org/officeDocument/2006/relationships" id="258" r:id="Reb7614087b484554"/>
    <p:sldId xmlns:r="http://schemas.openxmlformats.org/officeDocument/2006/relationships" id="259" r:id="Re153bdc21cc346fb"/>
    <p:sldId xmlns:r="http://schemas.openxmlformats.org/officeDocument/2006/relationships" id="260" r:id="R78654bfad4e74e4e"/>
    <p:sldId xmlns:r="http://schemas.openxmlformats.org/officeDocument/2006/relationships" id="261" r:id="R4d3b0c1b4a1b4975"/>
    <p:sldId xmlns:r="http://schemas.openxmlformats.org/officeDocument/2006/relationships" id="262" r:id="R0238b96f17a2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77fda96c1460f" /><Relationship Type="http://schemas.openxmlformats.org/officeDocument/2006/relationships/slide" Target="/ppt/slides/slide1.xml" Id="Rbe8b656835994df6" /><Relationship Type="http://schemas.openxmlformats.org/officeDocument/2006/relationships/slide" Target="/ppt/slides/slide2.xml" Id="Rdb853b9b36e04b8a" /><Relationship Type="http://schemas.openxmlformats.org/officeDocument/2006/relationships/slide" Target="/ppt/slides/slide3.xml" Id="Reb7614087b484554" /><Relationship Type="http://schemas.openxmlformats.org/officeDocument/2006/relationships/slide" Target="/ppt/slides/slide4.xml" Id="Re153bdc21cc346fb" /><Relationship Type="http://schemas.openxmlformats.org/officeDocument/2006/relationships/slide" Target="/ppt/slides/slide5.xml" Id="R78654bfad4e74e4e" /><Relationship Type="http://schemas.openxmlformats.org/officeDocument/2006/relationships/slide" Target="/ppt/slides/slide6.xml" Id="R4d3b0c1b4a1b4975" /><Relationship Type="http://schemas.openxmlformats.org/officeDocument/2006/relationships/slide" Target="/ppt/slides/slide7.xml" Id="R0238b96f17a2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806782c46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add3d4334e68" /><Relationship Type="http://schemas.openxmlformats.org/officeDocument/2006/relationships/theme" Target="/ppt/slideMasters/theme/theme1.xml" Id="Rc2b461d9253b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6add3d433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2246048d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4605f311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537b4642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4e7047d6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11892137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5b7d734a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106b1a84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16 686 743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INGUNN NARUM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NARUM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Eiklidvegen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post@mnarum.no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989 164 147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