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823a89677b47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ebaf4a59af4682"/>
  </p:sldMasterIdLst>
  <p:sldIdLst>
    <p:sldId xmlns:r="http://schemas.openxmlformats.org/officeDocument/2006/relationships" id="256" r:id="R51ea168d71294650"/>
    <p:sldId xmlns:r="http://schemas.openxmlformats.org/officeDocument/2006/relationships" id="257" r:id="Rc11bd497648a4747"/>
    <p:sldId xmlns:r="http://schemas.openxmlformats.org/officeDocument/2006/relationships" id="258" r:id="R780a047050904cd1"/>
    <p:sldId xmlns:r="http://schemas.openxmlformats.org/officeDocument/2006/relationships" id="259" r:id="Re0655423be9940d0"/>
    <p:sldId xmlns:r="http://schemas.openxmlformats.org/officeDocument/2006/relationships" id="260" r:id="Rebca37be50864e24"/>
    <p:sldId xmlns:r="http://schemas.openxmlformats.org/officeDocument/2006/relationships" id="261" r:id="R031255cd08c941f4"/>
    <p:sldId xmlns:r="http://schemas.openxmlformats.org/officeDocument/2006/relationships" id="262" r:id="Rabca0c3099ba49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baf4a59af4682" /><Relationship Type="http://schemas.openxmlformats.org/officeDocument/2006/relationships/slide" Target="/ppt/slides/slide1.xml" Id="R51ea168d71294650" /><Relationship Type="http://schemas.openxmlformats.org/officeDocument/2006/relationships/slide" Target="/ppt/slides/slide2.xml" Id="Rc11bd497648a4747" /><Relationship Type="http://schemas.openxmlformats.org/officeDocument/2006/relationships/slide" Target="/ppt/slides/slide3.xml" Id="R780a047050904cd1" /><Relationship Type="http://schemas.openxmlformats.org/officeDocument/2006/relationships/slide" Target="/ppt/slides/slide4.xml" Id="Re0655423be9940d0" /><Relationship Type="http://schemas.openxmlformats.org/officeDocument/2006/relationships/slide" Target="/ppt/slides/slide5.xml" Id="Rebca37be50864e24" /><Relationship Type="http://schemas.openxmlformats.org/officeDocument/2006/relationships/slide" Target="/ppt/slides/slide6.xml" Id="R031255cd08c941f4" /><Relationship Type="http://schemas.openxmlformats.org/officeDocument/2006/relationships/slide" Target="/ppt/slides/slide7.xml" Id="Rabca0c3099ba49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ab77a596f42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0c9e29076419c" /><Relationship Type="http://schemas.openxmlformats.org/officeDocument/2006/relationships/theme" Target="/ppt/slideMasters/theme/theme1.xml" Id="Rcd08daa66b6141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c0c9e2907641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29c1498bd43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9558769774c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cbe4af0da40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775e644cc41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702180f0d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16244afc744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4a74f3ad0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AGH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1 731 972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25 038 100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25 272 974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GUNNAR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Åsheimveien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