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35daea908a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18184453c44d16"/>
  </p:sldMasterIdLst>
  <p:sldIdLst>
    <p:sldId xmlns:r="http://schemas.openxmlformats.org/officeDocument/2006/relationships" id="256" r:id="R863a43d9444b48f7"/>
    <p:sldId xmlns:r="http://schemas.openxmlformats.org/officeDocument/2006/relationships" id="257" r:id="Rfbc95b00419f4c81"/>
    <p:sldId xmlns:r="http://schemas.openxmlformats.org/officeDocument/2006/relationships" id="258" r:id="R907fd881d5484fe7"/>
    <p:sldId xmlns:r="http://schemas.openxmlformats.org/officeDocument/2006/relationships" id="259" r:id="R46b8ebe071084088"/>
    <p:sldId xmlns:r="http://schemas.openxmlformats.org/officeDocument/2006/relationships" id="260" r:id="R94ef4a65a9104f9b"/>
    <p:sldId xmlns:r="http://schemas.openxmlformats.org/officeDocument/2006/relationships" id="261" r:id="R7cc3d1206a7742b8"/>
    <p:sldId xmlns:r="http://schemas.openxmlformats.org/officeDocument/2006/relationships" id="262" r:id="R3184bf24c7ed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8184453c44d16" /><Relationship Type="http://schemas.openxmlformats.org/officeDocument/2006/relationships/slide" Target="/ppt/slides/slide1.xml" Id="R863a43d9444b48f7" /><Relationship Type="http://schemas.openxmlformats.org/officeDocument/2006/relationships/slide" Target="/ppt/slides/slide2.xml" Id="Rfbc95b00419f4c81" /><Relationship Type="http://schemas.openxmlformats.org/officeDocument/2006/relationships/slide" Target="/ppt/slides/slide3.xml" Id="R907fd881d5484fe7" /><Relationship Type="http://schemas.openxmlformats.org/officeDocument/2006/relationships/slide" Target="/ppt/slides/slide4.xml" Id="R46b8ebe071084088" /><Relationship Type="http://schemas.openxmlformats.org/officeDocument/2006/relationships/slide" Target="/ppt/slides/slide5.xml" Id="R94ef4a65a9104f9b" /><Relationship Type="http://schemas.openxmlformats.org/officeDocument/2006/relationships/slide" Target="/ppt/slides/slide6.xml" Id="R7cc3d1206a7742b8" /><Relationship Type="http://schemas.openxmlformats.org/officeDocument/2006/relationships/slide" Target="/ppt/slides/slide7.xml" Id="R3184bf24c7ed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20a59d37444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1de30fe3247e6" /><Relationship Type="http://schemas.openxmlformats.org/officeDocument/2006/relationships/theme" Target="/ppt/slideMasters/theme/theme1.xml" Id="R48bce64ca284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1de30fe32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8b3a1f9be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be8b54282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f93a641784e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d601d57d1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3c20df23140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dcb0d0bff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e4df44584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SKRENTEN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SKRENTEN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83 823 333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85 902 104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BERGSENG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Sandvikavegen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SKRENTEN INVEST AS</a:t>
            </a:r>
          </a:p>
        </p:txBody>
      </p:sp>
    </p:spTree>
  </p:cSld>
  <p:clrMapOvr>
    <a:masterClrMapping xmlns:a="http://schemas.openxmlformats.org/drawingml/2006/main"/>
  </p:clrMapOvr>
</p:sld>
</file>