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fae6dba07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571efba0a4424"/>
  </p:sldMasterIdLst>
  <p:sldIdLst>
    <p:sldId xmlns:r="http://schemas.openxmlformats.org/officeDocument/2006/relationships" id="256" r:id="Rf0bbd66d985f4bc2"/>
    <p:sldId xmlns:r="http://schemas.openxmlformats.org/officeDocument/2006/relationships" id="257" r:id="R3e46d8137c3244d1"/>
    <p:sldId xmlns:r="http://schemas.openxmlformats.org/officeDocument/2006/relationships" id="258" r:id="R6c2954a604254b80"/>
    <p:sldId xmlns:r="http://schemas.openxmlformats.org/officeDocument/2006/relationships" id="259" r:id="R317dbbb5c1344852"/>
    <p:sldId xmlns:r="http://schemas.openxmlformats.org/officeDocument/2006/relationships" id="260" r:id="R8b9083b422a2404e"/>
    <p:sldId xmlns:r="http://schemas.openxmlformats.org/officeDocument/2006/relationships" id="261" r:id="Rab2a6ae6b2c54359"/>
    <p:sldId xmlns:r="http://schemas.openxmlformats.org/officeDocument/2006/relationships" id="262" r:id="R513de771c576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571efba0a4424" /><Relationship Type="http://schemas.openxmlformats.org/officeDocument/2006/relationships/slide" Target="/ppt/slides/slide1.xml" Id="Rf0bbd66d985f4bc2" /><Relationship Type="http://schemas.openxmlformats.org/officeDocument/2006/relationships/slide" Target="/ppt/slides/slide2.xml" Id="R3e46d8137c3244d1" /><Relationship Type="http://schemas.openxmlformats.org/officeDocument/2006/relationships/slide" Target="/ppt/slides/slide3.xml" Id="R6c2954a604254b80" /><Relationship Type="http://schemas.openxmlformats.org/officeDocument/2006/relationships/slide" Target="/ppt/slides/slide4.xml" Id="R317dbbb5c1344852" /><Relationship Type="http://schemas.openxmlformats.org/officeDocument/2006/relationships/slide" Target="/ppt/slides/slide5.xml" Id="R8b9083b422a2404e" /><Relationship Type="http://schemas.openxmlformats.org/officeDocument/2006/relationships/slide" Target="/ppt/slides/slide6.xml" Id="Rab2a6ae6b2c54359" /><Relationship Type="http://schemas.openxmlformats.org/officeDocument/2006/relationships/slide" Target="/ppt/slides/slide7.xml" Id="R513de771c576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9529c27fa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c814c5dc4ea7" /><Relationship Type="http://schemas.openxmlformats.org/officeDocument/2006/relationships/theme" Target="/ppt/slideMasters/theme/theme1.xml" Id="Refa812130281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ac814c5dc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bdc09e2a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146b1deb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270b45a4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1678ba17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18571524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03e1fe5e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f553c432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